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notesMasterIdLst>
    <p:notesMasterId r:id="rId4"/>
  </p:notesMasterIdLst>
  <p:sldIdLst>
    <p:sldId id="513" r:id="rId3"/>
    <p:sldId id="925" r:id="rId5"/>
    <p:sldId id="759" r:id="rId6"/>
    <p:sldId id="628" r:id="rId7"/>
    <p:sldId id="1077" r:id="rId8"/>
    <p:sldId id="1078" r:id="rId9"/>
    <p:sldId id="1079" r:id="rId10"/>
    <p:sldId id="1122" r:id="rId11"/>
    <p:sldId id="1080" r:id="rId12"/>
    <p:sldId id="1081" r:id="rId13"/>
    <p:sldId id="1082" r:id="rId14"/>
    <p:sldId id="1083" r:id="rId15"/>
    <p:sldId id="1084" r:id="rId16"/>
    <p:sldId id="1085" r:id="rId17"/>
    <p:sldId id="1086" r:id="rId18"/>
    <p:sldId id="1087" r:id="rId19"/>
    <p:sldId id="1089" r:id="rId20"/>
    <p:sldId id="1090" r:id="rId21"/>
    <p:sldId id="1091" r:id="rId22"/>
    <p:sldId id="1121" r:id="rId23"/>
    <p:sldId id="1092" r:id="rId24"/>
    <p:sldId id="1105" r:id="rId25"/>
    <p:sldId id="1118" r:id="rId26"/>
    <p:sldId id="1093" r:id="rId27"/>
    <p:sldId id="1094" r:id="rId28"/>
    <p:sldId id="1106" r:id="rId29"/>
    <p:sldId id="1119" r:id="rId30"/>
    <p:sldId id="1095" r:id="rId31"/>
    <p:sldId id="1099" r:id="rId32"/>
    <p:sldId id="1127" r:id="rId33"/>
    <p:sldId id="1104" r:id="rId34"/>
    <p:sldId id="1097" r:id="rId35"/>
    <p:sldId id="1096" r:id="rId36"/>
    <p:sldId id="1107" r:id="rId37"/>
    <p:sldId id="1108" r:id="rId38"/>
    <p:sldId id="1129" r:id="rId39"/>
    <p:sldId id="1109" r:id="rId40"/>
    <p:sldId id="1110" r:id="rId41"/>
    <p:sldId id="1111" r:id="rId42"/>
    <p:sldId id="1120" r:id="rId43"/>
    <p:sldId id="1112" r:id="rId44"/>
    <p:sldId id="1113" r:id="rId45"/>
    <p:sldId id="1124" r:id="rId46"/>
    <p:sldId id="1114" r:id="rId47"/>
    <p:sldId id="1116" r:id="rId48"/>
    <p:sldId id="1115" r:id="rId49"/>
    <p:sldId id="1117" r:id="rId50"/>
    <p:sldId id="1130" r:id="rId51"/>
    <p:sldId id="291" r:id="rId52"/>
  </p:sldIdLst>
  <p:sldSz cx="9144000" cy="5143500" type="screen16x9"/>
  <p:notesSz cx="6858000" cy="9144000"/>
  <p:custDataLst>
    <p:tags r:id="rId57"/>
  </p:custDataLst>
  <p:defaultTextStyle>
    <a:defPPr>
      <a:defRPr lang="en-US"/>
    </a:defPPr>
    <a:lvl1pPr algn="l" defTabSz="457200"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1pPr>
    <a:lvl2pPr marL="457200" algn="l" defTabSz="457200"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2pPr>
    <a:lvl3pPr marL="914400" algn="l" defTabSz="457200"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3pPr>
    <a:lvl4pPr marL="1371600" algn="l" defTabSz="457200"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4pPr>
    <a:lvl5pPr marL="1828800" algn="l" defTabSz="457200"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Barbara Reif" initials="BR" lastIdx="3" clrIdx="0"/>
  <p:cmAuthor id="1" name="Jane Gibbons -X (jagibbon - DEL ORO CONSULTING INC at Cisco)" initials="JG-(-DOCIaC" lastIdx="28" clrIdx="1"/>
  <p:cmAuthor id="2" name="Bob Vachon" initials="BV" lastIdx="24" clrIdx="2"/>
  <p:cmAuthor id="3" name="Sue Livingston -X (suliving - UNICON INC at Cisco)" initials="SL-(-UIaC" lastIdx="4" clrIdx="3"/>
  <p:cmAuthor id="4" name="jagibbon" initials="jmg" lastIdx="3" clrIdx="4"/>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0000CC"/>
    <a:srgbClr val="000099"/>
    <a:srgbClr val="CC99FF"/>
    <a:srgbClr val="CCCC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125E5076-3810-47DD-B79F-674D7AD40C01}" styleName="深色样式 1 - 强调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1"/>
          </a:solidFill>
        </a:fill>
      </a:tcStyle>
    </a:wholeTbl>
    <a:band1H>
      <a:tcStyle>
        <a:tcBdr/>
        <a:fill>
          <a:solidFill>
            <a:schemeClr val="accent1">
              <a:shade val="60000"/>
            </a:schemeClr>
          </a:solidFill>
        </a:fill>
      </a:tcStyle>
    </a:band1H>
    <a:band1V>
      <a:tcStyle>
        <a:tcBdr/>
        <a:fill>
          <a:solidFill>
            <a:schemeClr val="accent1">
              <a:shade val="60000"/>
            </a:schemeClr>
          </a:solidFill>
        </a:fill>
      </a:tcStyle>
    </a:band1V>
    <a:lastCol>
      <a:tcTxStyle b="on"/>
      <a:tcStyle>
        <a:tcBdr>
          <a:left>
            <a:ln w="25400" cmpd="sng">
              <a:solidFill>
                <a:schemeClr val="lt1"/>
              </a:solidFill>
            </a:ln>
          </a:left>
        </a:tcBdr>
        <a:fill>
          <a:solidFill>
            <a:schemeClr val="accent1">
              <a:shade val="60000"/>
            </a:schemeClr>
          </a:solidFill>
        </a:fill>
      </a:tcStyle>
    </a:lastCol>
    <a:firstCol>
      <a:tcTxStyle b="on"/>
      <a:tcStyle>
        <a:tcBdr>
          <a:right>
            <a:ln w="25400" cmpd="sng">
              <a:solidFill>
                <a:schemeClr val="lt1"/>
              </a:solidFill>
            </a:ln>
          </a:right>
        </a:tcBdr>
        <a:fill>
          <a:solidFill>
            <a:schemeClr val="accent1">
              <a:shade val="60000"/>
            </a:schemeClr>
          </a:solidFill>
        </a:fill>
      </a:tcStyle>
    </a:firstCol>
    <a:lastRow>
      <a:tcTxStyle b="on"/>
      <a:tcStyle>
        <a:tcBdr>
          <a:top>
            <a:ln w="25400" cmpd="sng">
              <a:solidFill>
                <a:schemeClr val="lt1"/>
              </a:solidFill>
            </a:ln>
          </a:top>
        </a:tcBdr>
        <a:fill>
          <a:solidFill>
            <a:schemeClr val="accent1">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中度样式 2 - 强调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7913" autoAdjust="0"/>
    <p:restoredTop sz="85083" autoAdjust="0"/>
  </p:normalViewPr>
  <p:slideViewPr>
    <p:cSldViewPr snapToGrid="0" showGuides="1">
      <p:cViewPr varScale="1">
        <p:scale>
          <a:sx n="81" d="100"/>
          <a:sy n="81" d="100"/>
        </p:scale>
        <p:origin x="1398" y="90"/>
      </p:cViewPr>
      <p:guideLst>
        <p:guide orient="horz" pos="1620"/>
        <p:guide pos="336"/>
      </p:guideLst>
    </p:cSldViewPr>
  </p:slideViewPr>
  <p:notesTextViewPr>
    <p:cViewPr>
      <p:scale>
        <a:sx n="75" d="100"/>
        <a:sy n="75" d="100"/>
      </p:scale>
      <p:origin x="0" y="0"/>
    </p:cViewPr>
  </p:notesTextViewPr>
  <p:sorterViewPr>
    <p:cViewPr>
      <p:scale>
        <a:sx n="111" d="100"/>
        <a:sy n="111" d="100"/>
      </p:scale>
      <p:origin x="0" y="-5120"/>
    </p:cViewPr>
  </p:sorter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7" Type="http://schemas.openxmlformats.org/officeDocument/2006/relationships/tags" Target="tags/tag47.xml"/><Relationship Id="rId56" Type="http://schemas.openxmlformats.org/officeDocument/2006/relationships/commentAuthors" Target="commentAuthors.xml"/><Relationship Id="rId55" Type="http://schemas.openxmlformats.org/officeDocument/2006/relationships/tableStyles" Target="tableStyles.xml"/><Relationship Id="rId54" Type="http://schemas.openxmlformats.org/officeDocument/2006/relationships/viewProps" Target="viewProps.xml"/><Relationship Id="rId53" Type="http://schemas.openxmlformats.org/officeDocument/2006/relationships/presProps" Target="presProps.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2.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36337D9-3022-3D41-8D8A-BDF2F3B0DD8E}" type="datetimeFigureOut">
              <a:rPr lang="en-US" smtClean="0"/>
            </a:fld>
            <a:endParaRPr lang="en-US" dirty="0"/>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641018C-6CAF-B84E-B92C-ECB119457FBA}" type="slidenum">
              <a:rPr lang="en-US" smtClean="0"/>
            </a:fld>
            <a:endParaRPr lang="en-US" dirty="0"/>
          </a:p>
        </p:txBody>
      </p:sp>
    </p:spTree>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4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4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4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4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4.xml"/></Relationships>
</file>

<file path=ppt/notesSlides/_rels/notesSlide4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5.xml"/></Relationships>
</file>

<file path=ppt/notesSlides/_rels/notesSlide4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6.xml"/></Relationships>
</file>

<file path=ppt/notesSlides/_rels/notesSlide4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7.xml"/></Relationships>
</file>

<file path=ppt/notesSlides/_rels/notesSlide4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8.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buFontTx/>
              <a:buNone/>
            </a:pPr>
            <a:r>
              <a:rPr lang="en-US" b="0" dirty="0"/>
              <a:t>Cisco Networking Academy Program</a:t>
            </a:r>
            <a:endParaRPr lang="en-US" b="0" dirty="0"/>
          </a:p>
          <a:p>
            <a:r>
              <a:rPr lang="en-US" dirty="0" err="1">
                <a:solidFill>
                  <a:srgbClr val="AFE8FB"/>
                </a:solidFill>
              </a:rPr>
              <a:t>CyberOps</a:t>
            </a:r>
            <a:r>
              <a:rPr lang="en-US" dirty="0">
                <a:solidFill>
                  <a:srgbClr val="AFE8FB"/>
                </a:solidFill>
              </a:rPr>
              <a:t> Associate v1.0</a:t>
            </a:r>
            <a:endParaRPr lang="en-US" dirty="0">
              <a:solidFill>
                <a:srgbClr val="FF0000"/>
              </a:solidFill>
            </a:endParaRPr>
          </a:p>
          <a:p>
            <a:pPr>
              <a:buFontTx/>
              <a:buNone/>
            </a:pPr>
            <a:r>
              <a:rPr lang="en-US" sz="1200" b="0" dirty="0"/>
              <a:t>Module 14: </a:t>
            </a:r>
            <a:r>
              <a:rPr lang="en-US" dirty="0">
                <a:solidFill>
                  <a:schemeClr val="accent5">
                    <a:lumMod val="40000"/>
                    <a:lumOff val="60000"/>
                  </a:schemeClr>
                </a:solidFill>
              </a:rPr>
              <a:t>Common Threats and Attacks</a:t>
            </a:r>
            <a:endParaRPr lang="en-GB" b="0" dirty="0">
              <a:solidFill>
                <a:srgbClr val="FF0000"/>
              </a:solidFill>
            </a:endParaRPr>
          </a:p>
          <a:p>
            <a:endParaRPr lang="en-US" dirty="0"/>
          </a:p>
        </p:txBody>
      </p:sp>
      <p:sp>
        <p:nvSpPr>
          <p:cNvPr id="4" name="Slide Number Placeholder 3"/>
          <p:cNvSpPr>
            <a:spLocks noGrp="1"/>
          </p:cNvSpPr>
          <p:nvPr>
            <p:ph type="sldNum" sz="quarter" idx="10"/>
          </p:nvPr>
        </p:nvSpPr>
        <p:spPr/>
        <p:txBody>
          <a:bodyPr/>
          <a:lstStyle/>
          <a:p>
            <a:fld id="{5641018C-6CAF-B84E-B92C-ECB119457FBA}" type="slidenum">
              <a:rPr lang="en-US" smtClean="0"/>
            </a:fld>
            <a:endParaRPr 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panose="020B0604020202020204" pitchFamily="34" charset="0"/>
              </a:defRPr>
            </a:lvl1pPr>
            <a:lvl2pPr marL="742950" indent="-285750" defTabSz="882650">
              <a:defRPr sz="2400">
                <a:solidFill>
                  <a:schemeClr val="tx1"/>
                </a:solidFill>
                <a:latin typeface="Arial" panose="020B0604020202020204" pitchFamily="34" charset="0"/>
              </a:defRPr>
            </a:lvl2pPr>
            <a:lvl3pPr marL="1143000" indent="-228600" defTabSz="882650">
              <a:defRPr sz="2400">
                <a:solidFill>
                  <a:schemeClr val="tx1"/>
                </a:solidFill>
                <a:latin typeface="Arial" panose="020B0604020202020204" pitchFamily="34" charset="0"/>
              </a:defRPr>
            </a:lvl3pPr>
            <a:lvl4pPr marL="1600200" indent="-228600" defTabSz="882650">
              <a:defRPr sz="2400">
                <a:solidFill>
                  <a:schemeClr val="tx1"/>
                </a:solidFill>
                <a:latin typeface="Arial" panose="020B0604020202020204" pitchFamily="34" charset="0"/>
              </a:defRPr>
            </a:lvl4pPr>
            <a:lvl5pPr marL="2057400" indent="-228600" defTabSz="882650">
              <a:defRPr sz="2400">
                <a:solidFill>
                  <a:schemeClr val="tx1"/>
                </a:solidFill>
                <a:latin typeface="Arial" panose="020B0604020202020204" pitchFamily="34"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9pPr>
          </a:lstStyle>
          <a:p>
            <a:fld id="{04267211-205D-47E8-9F29-7E4C01D43DC3}" type="slidenum">
              <a:rPr lang="en-US" altLang="en-US" sz="800" smtClean="0"/>
            </a:fld>
            <a:endParaRPr lang="en-US" altLang="en-US" sz="800" dirty="0"/>
          </a:p>
        </p:txBody>
      </p:sp>
      <p:sp>
        <p:nvSpPr>
          <p:cNvPr id="112643" name="Rectangle 2"/>
          <p:cNvSpPr>
            <a:spLocks noGrp="1" noRot="1" noChangeAspect="1" noChangeArrowheads="1" noTextEdit="1"/>
          </p:cNvSpPr>
          <p:nvPr>
            <p:ph type="sldImg"/>
          </p:nvPr>
        </p:nvSpPr>
        <p:spPr/>
      </p:sp>
      <p:sp>
        <p:nvSpPr>
          <p:cNvPr id="112644"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algn="l" defTabSz="457200" rtl="0" eaLnBrk="1" fontAlgn="auto" latinLnBrk="0" hangingPunct="1">
              <a:lnSpc>
                <a:spcPct val="100000"/>
              </a:lnSpc>
              <a:spcBef>
                <a:spcPts val="0"/>
              </a:spcBef>
              <a:spcAft>
                <a:spcPts val="0"/>
              </a:spcAft>
              <a:buClrTx/>
              <a:buSzTx/>
              <a:buFontTx/>
              <a:buNone/>
              <a:defRPr/>
            </a:pPr>
            <a:r>
              <a:rPr lang="en-US" sz="1200" b="0" dirty="0"/>
              <a:t>14</a:t>
            </a:r>
            <a:r>
              <a:rPr lang="en-US" sz="1200" b="0" baseline="0" dirty="0"/>
              <a:t> </a:t>
            </a:r>
            <a:r>
              <a:rPr lang="en-GB" dirty="0"/>
              <a:t>–</a:t>
            </a:r>
            <a:r>
              <a:rPr lang="en-US" sz="1200" b="0" dirty="0"/>
              <a:t> </a:t>
            </a:r>
            <a:r>
              <a:rPr lang="en-US" dirty="0">
                <a:solidFill>
                  <a:schemeClr val="accent5">
                    <a:lumMod val="40000"/>
                    <a:lumOff val="60000"/>
                  </a:schemeClr>
                </a:solidFill>
              </a:rPr>
              <a:t>Common Threats and Attacks</a:t>
            </a:r>
            <a:endParaRPr lang="en-US" sz="1200" b="0" dirty="0">
              <a:solidFill>
                <a:schemeClr val="tx1"/>
              </a:solidFill>
            </a:endParaRPr>
          </a:p>
          <a:p>
            <a:pPr>
              <a:buFontTx/>
              <a:buNone/>
            </a:pPr>
            <a:r>
              <a:rPr lang="en-US" sz="1200" b="0" dirty="0">
                <a:solidFill>
                  <a:srgbClr val="FF0000"/>
                </a:solidFill>
              </a:rPr>
              <a:t>14.1 </a:t>
            </a:r>
            <a:r>
              <a:rPr lang="en-GB" dirty="0"/>
              <a:t>– </a:t>
            </a:r>
            <a:r>
              <a:rPr lang="en-US" dirty="0"/>
              <a:t>Malware</a:t>
            </a:r>
            <a:endParaRPr lang="en-US" dirty="0"/>
          </a:p>
          <a:p>
            <a:r>
              <a:rPr lang="en-US" sz="1200" b="0" i="0" kern="1200" dirty="0">
                <a:solidFill>
                  <a:schemeClr val="tx1"/>
                </a:solidFill>
                <a:effectLst/>
                <a:latin typeface="+mn-lt"/>
                <a:ea typeface="+mn-ea"/>
                <a:cs typeface="+mn-cs"/>
              </a:rPr>
              <a:t>14.1.5</a:t>
            </a:r>
            <a:r>
              <a:rPr lang="en-GB" dirty="0"/>
              <a:t> – </a:t>
            </a:r>
            <a:r>
              <a:rPr lang="en-US" sz="1200" b="0" i="0" kern="1200" dirty="0">
                <a:solidFill>
                  <a:schemeClr val="tx1"/>
                </a:solidFill>
                <a:effectLst/>
                <a:latin typeface="+mn-lt"/>
                <a:ea typeface="+mn-ea"/>
                <a:cs typeface="+mn-cs"/>
              </a:rPr>
              <a:t>Worms</a:t>
            </a:r>
            <a:endParaRPr lang="en-US" sz="1200" b="0" i="0" kern="1200" dirty="0">
              <a:solidFill>
                <a:schemeClr val="tx1"/>
              </a:solidFill>
              <a:effectLst/>
              <a:latin typeface="+mn-lt"/>
              <a:ea typeface="+mn-ea"/>
              <a:cs typeface="+mn-cs"/>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panose="020B0604020202020204" pitchFamily="34" charset="0"/>
              </a:defRPr>
            </a:lvl1pPr>
            <a:lvl2pPr marL="742950" indent="-285750" defTabSz="882650">
              <a:defRPr sz="2400">
                <a:solidFill>
                  <a:schemeClr val="tx1"/>
                </a:solidFill>
                <a:latin typeface="Arial" panose="020B0604020202020204" pitchFamily="34" charset="0"/>
              </a:defRPr>
            </a:lvl2pPr>
            <a:lvl3pPr marL="1143000" indent="-228600" defTabSz="882650">
              <a:defRPr sz="2400">
                <a:solidFill>
                  <a:schemeClr val="tx1"/>
                </a:solidFill>
                <a:latin typeface="Arial" panose="020B0604020202020204" pitchFamily="34" charset="0"/>
              </a:defRPr>
            </a:lvl3pPr>
            <a:lvl4pPr marL="1600200" indent="-228600" defTabSz="882650">
              <a:defRPr sz="2400">
                <a:solidFill>
                  <a:schemeClr val="tx1"/>
                </a:solidFill>
                <a:latin typeface="Arial" panose="020B0604020202020204" pitchFamily="34" charset="0"/>
              </a:defRPr>
            </a:lvl4pPr>
            <a:lvl5pPr marL="2057400" indent="-228600" defTabSz="882650">
              <a:defRPr sz="2400">
                <a:solidFill>
                  <a:schemeClr val="tx1"/>
                </a:solidFill>
                <a:latin typeface="Arial" panose="020B0604020202020204" pitchFamily="34"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9pPr>
          </a:lstStyle>
          <a:p>
            <a:fld id="{04267211-205D-47E8-9F29-7E4C01D43DC3}" type="slidenum">
              <a:rPr lang="en-US" altLang="en-US" sz="800" smtClean="0"/>
            </a:fld>
            <a:endParaRPr lang="en-US" altLang="en-US" sz="800" dirty="0"/>
          </a:p>
        </p:txBody>
      </p:sp>
      <p:sp>
        <p:nvSpPr>
          <p:cNvPr id="112643" name="Rectangle 2"/>
          <p:cNvSpPr>
            <a:spLocks noGrp="1" noRot="1" noChangeAspect="1" noChangeArrowheads="1" noTextEdit="1"/>
          </p:cNvSpPr>
          <p:nvPr>
            <p:ph type="sldImg"/>
          </p:nvPr>
        </p:nvSpPr>
        <p:spPr/>
      </p:sp>
      <p:sp>
        <p:nvSpPr>
          <p:cNvPr id="112644"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algn="l" defTabSz="457200" rtl="0" eaLnBrk="1" fontAlgn="auto" latinLnBrk="0" hangingPunct="1">
              <a:lnSpc>
                <a:spcPct val="100000"/>
              </a:lnSpc>
              <a:spcBef>
                <a:spcPts val="0"/>
              </a:spcBef>
              <a:spcAft>
                <a:spcPts val="0"/>
              </a:spcAft>
              <a:buClrTx/>
              <a:buSzTx/>
              <a:buFontTx/>
              <a:buNone/>
              <a:defRPr/>
            </a:pPr>
            <a:r>
              <a:rPr lang="en-US" sz="1200" b="0" dirty="0"/>
              <a:t>14</a:t>
            </a:r>
            <a:r>
              <a:rPr lang="en-US" sz="1200" b="0" baseline="0" dirty="0"/>
              <a:t> </a:t>
            </a:r>
            <a:r>
              <a:rPr lang="en-GB" dirty="0"/>
              <a:t>–</a:t>
            </a:r>
            <a:r>
              <a:rPr lang="en-US" sz="1200" b="0" dirty="0"/>
              <a:t> </a:t>
            </a:r>
            <a:r>
              <a:rPr lang="en-US" dirty="0">
                <a:solidFill>
                  <a:schemeClr val="accent5">
                    <a:lumMod val="40000"/>
                    <a:lumOff val="60000"/>
                  </a:schemeClr>
                </a:solidFill>
              </a:rPr>
              <a:t>Common Threats and Attacks</a:t>
            </a:r>
            <a:endParaRPr lang="en-US" sz="1200" b="0" dirty="0">
              <a:solidFill>
                <a:schemeClr val="tx1"/>
              </a:solidFill>
            </a:endParaRPr>
          </a:p>
          <a:p>
            <a:pPr>
              <a:buFontTx/>
              <a:buNone/>
            </a:pPr>
            <a:r>
              <a:rPr lang="en-US" sz="1200" b="0" dirty="0">
                <a:solidFill>
                  <a:srgbClr val="FF0000"/>
                </a:solidFill>
              </a:rPr>
              <a:t>14.1 </a:t>
            </a:r>
            <a:r>
              <a:rPr lang="en-GB" dirty="0"/>
              <a:t>– </a:t>
            </a:r>
            <a:r>
              <a:rPr lang="en-US" dirty="0"/>
              <a:t>Malware</a:t>
            </a:r>
            <a:endParaRPr lang="en-US" dirty="0"/>
          </a:p>
          <a:p>
            <a:r>
              <a:rPr lang="en-US" sz="1200" b="0" i="0" kern="1200" dirty="0">
                <a:solidFill>
                  <a:schemeClr val="tx1"/>
                </a:solidFill>
                <a:effectLst/>
                <a:latin typeface="+mn-lt"/>
                <a:ea typeface="+mn-ea"/>
                <a:cs typeface="+mn-cs"/>
              </a:rPr>
              <a:t>14.1.6</a:t>
            </a:r>
            <a:r>
              <a:rPr lang="en-GB" dirty="0"/>
              <a:t> – </a:t>
            </a:r>
            <a:r>
              <a:rPr lang="en-US" sz="1200" b="0" i="0" kern="1200" dirty="0">
                <a:solidFill>
                  <a:schemeClr val="tx1"/>
                </a:solidFill>
                <a:effectLst/>
                <a:latin typeface="+mn-lt"/>
                <a:ea typeface="+mn-ea"/>
                <a:cs typeface="+mn-cs"/>
              </a:rPr>
              <a:t>Worm Components</a:t>
            </a:r>
            <a:endParaRPr lang="en-US" sz="1200" b="0" i="0" kern="1200" dirty="0">
              <a:solidFill>
                <a:schemeClr val="tx1"/>
              </a:solidFill>
              <a:effectLst/>
              <a:latin typeface="+mn-lt"/>
              <a:ea typeface="+mn-ea"/>
              <a:cs typeface="+mn-cs"/>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panose="020B0604020202020204" pitchFamily="34" charset="0"/>
              </a:defRPr>
            </a:lvl1pPr>
            <a:lvl2pPr marL="742950" indent="-285750" defTabSz="882650">
              <a:defRPr sz="2400">
                <a:solidFill>
                  <a:schemeClr val="tx1"/>
                </a:solidFill>
                <a:latin typeface="Arial" panose="020B0604020202020204" pitchFamily="34" charset="0"/>
              </a:defRPr>
            </a:lvl2pPr>
            <a:lvl3pPr marL="1143000" indent="-228600" defTabSz="882650">
              <a:defRPr sz="2400">
                <a:solidFill>
                  <a:schemeClr val="tx1"/>
                </a:solidFill>
                <a:latin typeface="Arial" panose="020B0604020202020204" pitchFamily="34" charset="0"/>
              </a:defRPr>
            </a:lvl3pPr>
            <a:lvl4pPr marL="1600200" indent="-228600" defTabSz="882650">
              <a:defRPr sz="2400">
                <a:solidFill>
                  <a:schemeClr val="tx1"/>
                </a:solidFill>
                <a:latin typeface="Arial" panose="020B0604020202020204" pitchFamily="34" charset="0"/>
              </a:defRPr>
            </a:lvl4pPr>
            <a:lvl5pPr marL="2057400" indent="-228600" defTabSz="882650">
              <a:defRPr sz="2400">
                <a:solidFill>
                  <a:schemeClr val="tx1"/>
                </a:solidFill>
                <a:latin typeface="Arial" panose="020B0604020202020204" pitchFamily="34"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9pPr>
          </a:lstStyle>
          <a:p>
            <a:fld id="{04267211-205D-47E8-9F29-7E4C01D43DC3}" type="slidenum">
              <a:rPr lang="en-US" altLang="en-US" sz="800" smtClean="0"/>
            </a:fld>
            <a:endParaRPr lang="en-US" altLang="en-US" sz="800" dirty="0"/>
          </a:p>
        </p:txBody>
      </p:sp>
      <p:sp>
        <p:nvSpPr>
          <p:cNvPr id="112643" name="Rectangle 2"/>
          <p:cNvSpPr>
            <a:spLocks noGrp="1" noRot="1" noChangeAspect="1" noChangeArrowheads="1" noTextEdit="1"/>
          </p:cNvSpPr>
          <p:nvPr>
            <p:ph type="sldImg"/>
          </p:nvPr>
        </p:nvSpPr>
        <p:spPr/>
      </p:sp>
      <p:sp>
        <p:nvSpPr>
          <p:cNvPr id="112644"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algn="l" defTabSz="457200" rtl="0" eaLnBrk="1" fontAlgn="auto" latinLnBrk="0" hangingPunct="1">
              <a:lnSpc>
                <a:spcPct val="100000"/>
              </a:lnSpc>
              <a:spcBef>
                <a:spcPts val="0"/>
              </a:spcBef>
              <a:spcAft>
                <a:spcPts val="0"/>
              </a:spcAft>
              <a:buClrTx/>
              <a:buSzTx/>
              <a:buFontTx/>
              <a:buNone/>
              <a:defRPr/>
            </a:pPr>
            <a:r>
              <a:rPr lang="en-US" sz="1200" b="0" dirty="0"/>
              <a:t>14</a:t>
            </a:r>
            <a:r>
              <a:rPr lang="en-US" sz="1200" b="0" baseline="0" dirty="0"/>
              <a:t> </a:t>
            </a:r>
            <a:r>
              <a:rPr lang="en-GB" dirty="0"/>
              <a:t>–</a:t>
            </a:r>
            <a:r>
              <a:rPr lang="en-US" sz="1200" b="0" dirty="0"/>
              <a:t> </a:t>
            </a:r>
            <a:r>
              <a:rPr lang="en-US" dirty="0">
                <a:solidFill>
                  <a:schemeClr val="accent5">
                    <a:lumMod val="40000"/>
                    <a:lumOff val="60000"/>
                  </a:schemeClr>
                </a:solidFill>
              </a:rPr>
              <a:t>Common Threats and Attacks</a:t>
            </a:r>
            <a:endParaRPr lang="en-US" sz="1200" b="0" dirty="0">
              <a:solidFill>
                <a:schemeClr val="tx1"/>
              </a:solidFill>
            </a:endParaRPr>
          </a:p>
          <a:p>
            <a:pPr>
              <a:buFontTx/>
              <a:buNone/>
            </a:pPr>
            <a:r>
              <a:rPr lang="en-US" sz="1200" b="0" dirty="0">
                <a:solidFill>
                  <a:srgbClr val="FF0000"/>
                </a:solidFill>
              </a:rPr>
              <a:t>14.1 </a:t>
            </a:r>
            <a:r>
              <a:rPr lang="en-GB" dirty="0"/>
              <a:t>– </a:t>
            </a:r>
            <a:r>
              <a:rPr lang="en-US" dirty="0"/>
              <a:t>Malware</a:t>
            </a:r>
            <a:endParaRPr lang="en-US" dirty="0"/>
          </a:p>
          <a:p>
            <a:pPr marL="0" marR="0" lvl="0" indent="0" algn="l" defTabSz="457200" rtl="0" eaLnBrk="1" fontAlgn="auto" latinLnBrk="0" hangingPunct="1">
              <a:lnSpc>
                <a:spcPct val="100000"/>
              </a:lnSpc>
              <a:spcBef>
                <a:spcPts val="0"/>
              </a:spcBef>
              <a:spcAft>
                <a:spcPts val="0"/>
              </a:spcAft>
              <a:buClrTx/>
              <a:buSzTx/>
              <a:buFontTx/>
              <a:buNone/>
              <a:defRPr/>
            </a:pPr>
            <a:r>
              <a:rPr lang="en-US" sz="1200" b="0" i="0" kern="1200" dirty="0">
                <a:solidFill>
                  <a:schemeClr val="tx1"/>
                </a:solidFill>
                <a:effectLst/>
                <a:latin typeface="+mn-lt"/>
                <a:ea typeface="+mn-ea"/>
                <a:cs typeface="+mn-cs"/>
              </a:rPr>
              <a:t>14.1.6</a:t>
            </a:r>
            <a:r>
              <a:rPr lang="en-GB" dirty="0"/>
              <a:t> – </a:t>
            </a:r>
            <a:r>
              <a:rPr lang="en-US" sz="1200" b="0" i="0" kern="1200" dirty="0">
                <a:solidFill>
                  <a:schemeClr val="tx1"/>
                </a:solidFill>
                <a:effectLst/>
                <a:latin typeface="+mn-lt"/>
                <a:ea typeface="+mn-ea"/>
                <a:cs typeface="+mn-cs"/>
              </a:rPr>
              <a:t>Worm Components</a:t>
            </a:r>
            <a:endParaRPr lang="en-US" sz="1200" b="0" i="0" kern="1200" dirty="0">
              <a:solidFill>
                <a:schemeClr val="tx1"/>
              </a:solidFill>
              <a:effectLst/>
              <a:latin typeface="+mn-lt"/>
              <a:ea typeface="+mn-ea"/>
              <a:cs typeface="+mn-cs"/>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panose="020B0604020202020204" pitchFamily="34" charset="0"/>
              </a:defRPr>
            </a:lvl1pPr>
            <a:lvl2pPr marL="742950" indent="-285750" defTabSz="882650">
              <a:defRPr sz="2400">
                <a:solidFill>
                  <a:schemeClr val="tx1"/>
                </a:solidFill>
                <a:latin typeface="Arial" panose="020B0604020202020204" pitchFamily="34" charset="0"/>
              </a:defRPr>
            </a:lvl2pPr>
            <a:lvl3pPr marL="1143000" indent="-228600" defTabSz="882650">
              <a:defRPr sz="2400">
                <a:solidFill>
                  <a:schemeClr val="tx1"/>
                </a:solidFill>
                <a:latin typeface="Arial" panose="020B0604020202020204" pitchFamily="34" charset="0"/>
              </a:defRPr>
            </a:lvl3pPr>
            <a:lvl4pPr marL="1600200" indent="-228600" defTabSz="882650">
              <a:defRPr sz="2400">
                <a:solidFill>
                  <a:schemeClr val="tx1"/>
                </a:solidFill>
                <a:latin typeface="Arial" panose="020B0604020202020204" pitchFamily="34" charset="0"/>
              </a:defRPr>
            </a:lvl4pPr>
            <a:lvl5pPr marL="2057400" indent="-228600" defTabSz="882650">
              <a:defRPr sz="2400">
                <a:solidFill>
                  <a:schemeClr val="tx1"/>
                </a:solidFill>
                <a:latin typeface="Arial" panose="020B0604020202020204" pitchFamily="34"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9pPr>
          </a:lstStyle>
          <a:p>
            <a:fld id="{04267211-205D-47E8-9F29-7E4C01D43DC3}" type="slidenum">
              <a:rPr lang="en-US" altLang="en-US" sz="800" smtClean="0"/>
            </a:fld>
            <a:endParaRPr lang="en-US" altLang="en-US" sz="800" dirty="0"/>
          </a:p>
        </p:txBody>
      </p:sp>
      <p:sp>
        <p:nvSpPr>
          <p:cNvPr id="112643" name="Rectangle 2"/>
          <p:cNvSpPr>
            <a:spLocks noGrp="1" noRot="1" noChangeAspect="1" noChangeArrowheads="1" noTextEdit="1"/>
          </p:cNvSpPr>
          <p:nvPr>
            <p:ph type="sldImg"/>
          </p:nvPr>
        </p:nvSpPr>
        <p:spPr/>
      </p:sp>
      <p:sp>
        <p:nvSpPr>
          <p:cNvPr id="112644"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algn="l" defTabSz="457200" rtl="0" eaLnBrk="1" fontAlgn="auto" latinLnBrk="0" hangingPunct="1">
              <a:lnSpc>
                <a:spcPct val="100000"/>
              </a:lnSpc>
              <a:spcBef>
                <a:spcPts val="0"/>
              </a:spcBef>
              <a:spcAft>
                <a:spcPts val="0"/>
              </a:spcAft>
              <a:buClrTx/>
              <a:buSzTx/>
              <a:buFontTx/>
              <a:buNone/>
              <a:defRPr/>
            </a:pPr>
            <a:r>
              <a:rPr lang="en-US" sz="1200" b="0" dirty="0"/>
              <a:t>14</a:t>
            </a:r>
            <a:r>
              <a:rPr lang="en-US" sz="1200" b="0" baseline="0" dirty="0"/>
              <a:t> </a:t>
            </a:r>
            <a:r>
              <a:rPr lang="en-GB" dirty="0"/>
              <a:t>–</a:t>
            </a:r>
            <a:r>
              <a:rPr lang="en-US" sz="1200" b="0" dirty="0"/>
              <a:t> </a:t>
            </a:r>
            <a:r>
              <a:rPr lang="en-US" dirty="0">
                <a:solidFill>
                  <a:schemeClr val="accent5">
                    <a:lumMod val="40000"/>
                    <a:lumOff val="60000"/>
                  </a:schemeClr>
                </a:solidFill>
              </a:rPr>
              <a:t>Common Threats and Attacks</a:t>
            </a:r>
            <a:endParaRPr lang="en-US" sz="1200" b="0" dirty="0">
              <a:solidFill>
                <a:schemeClr val="tx1"/>
              </a:solidFill>
            </a:endParaRPr>
          </a:p>
          <a:p>
            <a:pPr>
              <a:buFontTx/>
              <a:buNone/>
            </a:pPr>
            <a:r>
              <a:rPr lang="en-US" sz="1200" b="0" dirty="0">
                <a:solidFill>
                  <a:srgbClr val="FF0000"/>
                </a:solidFill>
              </a:rPr>
              <a:t>14.1 </a:t>
            </a:r>
            <a:r>
              <a:rPr lang="en-GB" dirty="0"/>
              <a:t>– </a:t>
            </a:r>
            <a:r>
              <a:rPr lang="en-US" dirty="0"/>
              <a:t>Malware</a:t>
            </a:r>
            <a:endParaRPr lang="en-US" dirty="0"/>
          </a:p>
          <a:p>
            <a:pPr marL="0" marR="0" lvl="0" indent="0" algn="l" defTabSz="457200" rtl="0" eaLnBrk="1" fontAlgn="auto" latinLnBrk="0" hangingPunct="1">
              <a:lnSpc>
                <a:spcPct val="100000"/>
              </a:lnSpc>
              <a:spcBef>
                <a:spcPts val="0"/>
              </a:spcBef>
              <a:spcAft>
                <a:spcPts val="0"/>
              </a:spcAft>
              <a:buClrTx/>
              <a:buSzTx/>
              <a:buFontTx/>
              <a:buNone/>
              <a:defRPr/>
            </a:pPr>
            <a:r>
              <a:rPr lang="en-US" sz="1200" b="0" i="0" kern="1200" dirty="0">
                <a:solidFill>
                  <a:schemeClr val="tx1"/>
                </a:solidFill>
                <a:effectLst/>
                <a:latin typeface="+mn-lt"/>
                <a:ea typeface="+mn-ea"/>
                <a:cs typeface="+mn-cs"/>
              </a:rPr>
              <a:t>14.1.6</a:t>
            </a:r>
            <a:r>
              <a:rPr lang="en-GB" dirty="0"/>
              <a:t> – </a:t>
            </a:r>
            <a:r>
              <a:rPr lang="en-US" sz="1200" b="0" i="0" kern="1200" dirty="0">
                <a:solidFill>
                  <a:schemeClr val="tx1"/>
                </a:solidFill>
                <a:effectLst/>
                <a:latin typeface="+mn-lt"/>
                <a:ea typeface="+mn-ea"/>
                <a:cs typeface="+mn-cs"/>
              </a:rPr>
              <a:t>Worm Components</a:t>
            </a:r>
            <a:endParaRPr lang="en-US" sz="1200" b="0" i="0" kern="1200" dirty="0">
              <a:solidFill>
                <a:schemeClr val="tx1"/>
              </a:solidFill>
              <a:effectLst/>
              <a:latin typeface="+mn-lt"/>
              <a:ea typeface="+mn-ea"/>
              <a:cs typeface="+mn-cs"/>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panose="020B0604020202020204" pitchFamily="34" charset="0"/>
              </a:defRPr>
            </a:lvl1pPr>
            <a:lvl2pPr marL="742950" indent="-285750" defTabSz="882650">
              <a:defRPr sz="2400">
                <a:solidFill>
                  <a:schemeClr val="tx1"/>
                </a:solidFill>
                <a:latin typeface="Arial" panose="020B0604020202020204" pitchFamily="34" charset="0"/>
              </a:defRPr>
            </a:lvl2pPr>
            <a:lvl3pPr marL="1143000" indent="-228600" defTabSz="882650">
              <a:defRPr sz="2400">
                <a:solidFill>
                  <a:schemeClr val="tx1"/>
                </a:solidFill>
                <a:latin typeface="Arial" panose="020B0604020202020204" pitchFamily="34" charset="0"/>
              </a:defRPr>
            </a:lvl3pPr>
            <a:lvl4pPr marL="1600200" indent="-228600" defTabSz="882650">
              <a:defRPr sz="2400">
                <a:solidFill>
                  <a:schemeClr val="tx1"/>
                </a:solidFill>
                <a:latin typeface="Arial" panose="020B0604020202020204" pitchFamily="34" charset="0"/>
              </a:defRPr>
            </a:lvl4pPr>
            <a:lvl5pPr marL="2057400" indent="-228600" defTabSz="882650">
              <a:defRPr sz="2400">
                <a:solidFill>
                  <a:schemeClr val="tx1"/>
                </a:solidFill>
                <a:latin typeface="Arial" panose="020B0604020202020204" pitchFamily="34"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9pPr>
          </a:lstStyle>
          <a:p>
            <a:fld id="{04267211-205D-47E8-9F29-7E4C01D43DC3}" type="slidenum">
              <a:rPr lang="en-US" altLang="en-US" sz="800" smtClean="0"/>
            </a:fld>
            <a:endParaRPr lang="en-US" altLang="en-US" sz="800" dirty="0"/>
          </a:p>
        </p:txBody>
      </p:sp>
      <p:sp>
        <p:nvSpPr>
          <p:cNvPr id="112643" name="Rectangle 2"/>
          <p:cNvSpPr>
            <a:spLocks noGrp="1" noRot="1" noChangeAspect="1" noChangeArrowheads="1" noTextEdit="1"/>
          </p:cNvSpPr>
          <p:nvPr>
            <p:ph type="sldImg"/>
          </p:nvPr>
        </p:nvSpPr>
        <p:spPr/>
      </p:sp>
      <p:sp>
        <p:nvSpPr>
          <p:cNvPr id="112644"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algn="l" defTabSz="457200" rtl="0" eaLnBrk="1" fontAlgn="auto" latinLnBrk="0" hangingPunct="1">
              <a:lnSpc>
                <a:spcPct val="100000"/>
              </a:lnSpc>
              <a:spcBef>
                <a:spcPts val="0"/>
              </a:spcBef>
              <a:spcAft>
                <a:spcPts val="0"/>
              </a:spcAft>
              <a:buClrTx/>
              <a:buSzTx/>
              <a:buFontTx/>
              <a:buNone/>
              <a:defRPr/>
            </a:pPr>
            <a:r>
              <a:rPr lang="en-US" sz="1200" b="0" dirty="0"/>
              <a:t>14</a:t>
            </a:r>
            <a:r>
              <a:rPr lang="en-US" sz="1200" b="0" baseline="0" dirty="0"/>
              <a:t> </a:t>
            </a:r>
            <a:r>
              <a:rPr lang="en-GB" dirty="0"/>
              <a:t>–</a:t>
            </a:r>
            <a:r>
              <a:rPr lang="en-US" sz="1200" b="0" dirty="0"/>
              <a:t> </a:t>
            </a:r>
            <a:r>
              <a:rPr lang="en-US" dirty="0">
                <a:solidFill>
                  <a:schemeClr val="accent5">
                    <a:lumMod val="40000"/>
                    <a:lumOff val="60000"/>
                  </a:schemeClr>
                </a:solidFill>
              </a:rPr>
              <a:t>Common Threats and Attacks</a:t>
            </a:r>
            <a:endParaRPr lang="en-US" sz="1200" b="0" dirty="0">
              <a:solidFill>
                <a:schemeClr val="tx1"/>
              </a:solidFill>
            </a:endParaRPr>
          </a:p>
          <a:p>
            <a:pPr>
              <a:buFontTx/>
              <a:buNone/>
            </a:pPr>
            <a:r>
              <a:rPr lang="en-US" sz="1200" b="0" dirty="0">
                <a:solidFill>
                  <a:srgbClr val="FF0000"/>
                </a:solidFill>
              </a:rPr>
              <a:t>14.1 </a:t>
            </a:r>
            <a:r>
              <a:rPr lang="en-GB" dirty="0"/>
              <a:t>– </a:t>
            </a:r>
            <a:r>
              <a:rPr lang="en-US" dirty="0"/>
              <a:t>Malware</a:t>
            </a:r>
            <a:endParaRPr lang="en-US" dirty="0"/>
          </a:p>
          <a:p>
            <a:pPr marL="0" marR="0" lvl="0" indent="0" algn="l" defTabSz="457200" rtl="0" eaLnBrk="1" fontAlgn="auto" latinLnBrk="0" hangingPunct="1">
              <a:lnSpc>
                <a:spcPct val="100000"/>
              </a:lnSpc>
              <a:spcBef>
                <a:spcPts val="0"/>
              </a:spcBef>
              <a:spcAft>
                <a:spcPts val="0"/>
              </a:spcAft>
              <a:buClrTx/>
              <a:buSzTx/>
              <a:buFontTx/>
              <a:buNone/>
              <a:defRPr/>
            </a:pPr>
            <a:r>
              <a:rPr lang="en-US" sz="1200" b="0" i="0" kern="1200" dirty="0">
                <a:solidFill>
                  <a:schemeClr val="tx1"/>
                </a:solidFill>
                <a:effectLst/>
                <a:latin typeface="+mn-lt"/>
                <a:ea typeface="+mn-ea"/>
                <a:cs typeface="+mn-cs"/>
              </a:rPr>
              <a:t>14.1.7</a:t>
            </a:r>
            <a:r>
              <a:rPr lang="en-GB" dirty="0"/>
              <a:t> – </a:t>
            </a:r>
            <a:r>
              <a:rPr lang="en-US" sz="1200" b="0" i="0" kern="1200" dirty="0">
                <a:solidFill>
                  <a:schemeClr val="tx1"/>
                </a:solidFill>
                <a:effectLst/>
                <a:latin typeface="+mn-lt"/>
                <a:ea typeface="+mn-ea"/>
                <a:cs typeface="+mn-cs"/>
              </a:rPr>
              <a:t>Ransomware</a:t>
            </a:r>
            <a:endParaRPr lang="en-US" sz="1200" b="0" i="0" kern="1200" dirty="0">
              <a:solidFill>
                <a:schemeClr val="tx1"/>
              </a:solidFill>
              <a:effectLst/>
              <a:latin typeface="+mn-lt"/>
              <a:ea typeface="+mn-ea"/>
              <a:cs typeface="+mn-cs"/>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panose="020B0604020202020204" pitchFamily="34" charset="0"/>
              </a:defRPr>
            </a:lvl1pPr>
            <a:lvl2pPr marL="742950" indent="-285750" defTabSz="882650">
              <a:defRPr sz="2400">
                <a:solidFill>
                  <a:schemeClr val="tx1"/>
                </a:solidFill>
                <a:latin typeface="Arial" panose="020B0604020202020204" pitchFamily="34" charset="0"/>
              </a:defRPr>
            </a:lvl2pPr>
            <a:lvl3pPr marL="1143000" indent="-228600" defTabSz="882650">
              <a:defRPr sz="2400">
                <a:solidFill>
                  <a:schemeClr val="tx1"/>
                </a:solidFill>
                <a:latin typeface="Arial" panose="020B0604020202020204" pitchFamily="34" charset="0"/>
              </a:defRPr>
            </a:lvl3pPr>
            <a:lvl4pPr marL="1600200" indent="-228600" defTabSz="882650">
              <a:defRPr sz="2400">
                <a:solidFill>
                  <a:schemeClr val="tx1"/>
                </a:solidFill>
                <a:latin typeface="Arial" panose="020B0604020202020204" pitchFamily="34" charset="0"/>
              </a:defRPr>
            </a:lvl4pPr>
            <a:lvl5pPr marL="2057400" indent="-228600" defTabSz="882650">
              <a:defRPr sz="2400">
                <a:solidFill>
                  <a:schemeClr val="tx1"/>
                </a:solidFill>
                <a:latin typeface="Arial" panose="020B0604020202020204" pitchFamily="34"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9pPr>
          </a:lstStyle>
          <a:p>
            <a:fld id="{04267211-205D-47E8-9F29-7E4C01D43DC3}" type="slidenum">
              <a:rPr lang="en-US" altLang="en-US" sz="800" smtClean="0"/>
            </a:fld>
            <a:endParaRPr lang="en-US" altLang="en-US" sz="800" dirty="0"/>
          </a:p>
        </p:txBody>
      </p:sp>
      <p:sp>
        <p:nvSpPr>
          <p:cNvPr id="112643" name="Rectangle 2"/>
          <p:cNvSpPr>
            <a:spLocks noGrp="1" noRot="1" noChangeAspect="1" noChangeArrowheads="1" noTextEdit="1"/>
          </p:cNvSpPr>
          <p:nvPr>
            <p:ph type="sldImg"/>
          </p:nvPr>
        </p:nvSpPr>
        <p:spPr/>
      </p:sp>
      <p:sp>
        <p:nvSpPr>
          <p:cNvPr id="112644"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algn="l" defTabSz="457200" rtl="0" eaLnBrk="1" fontAlgn="auto" latinLnBrk="0" hangingPunct="1">
              <a:lnSpc>
                <a:spcPct val="100000"/>
              </a:lnSpc>
              <a:spcBef>
                <a:spcPts val="0"/>
              </a:spcBef>
              <a:spcAft>
                <a:spcPts val="0"/>
              </a:spcAft>
              <a:buClrTx/>
              <a:buSzTx/>
              <a:buFontTx/>
              <a:buNone/>
              <a:defRPr/>
            </a:pPr>
            <a:r>
              <a:rPr lang="en-US" sz="1200" b="0" dirty="0"/>
              <a:t>14</a:t>
            </a:r>
            <a:r>
              <a:rPr lang="en-US" sz="1200" b="0" baseline="0" dirty="0"/>
              <a:t> </a:t>
            </a:r>
            <a:r>
              <a:rPr lang="en-GB" dirty="0"/>
              <a:t>–</a:t>
            </a:r>
            <a:r>
              <a:rPr lang="en-US" sz="1200" b="0" dirty="0"/>
              <a:t> </a:t>
            </a:r>
            <a:r>
              <a:rPr lang="en-US" dirty="0">
                <a:solidFill>
                  <a:schemeClr val="accent5">
                    <a:lumMod val="40000"/>
                    <a:lumOff val="60000"/>
                  </a:schemeClr>
                </a:solidFill>
              </a:rPr>
              <a:t>Common Threats and Attacks</a:t>
            </a:r>
            <a:endParaRPr lang="en-US" sz="1200" b="0" dirty="0">
              <a:solidFill>
                <a:schemeClr val="tx1"/>
              </a:solidFill>
            </a:endParaRPr>
          </a:p>
          <a:p>
            <a:pPr>
              <a:buFontTx/>
              <a:buNone/>
            </a:pPr>
            <a:r>
              <a:rPr lang="en-US" sz="1200" b="0" dirty="0">
                <a:solidFill>
                  <a:srgbClr val="FF0000"/>
                </a:solidFill>
              </a:rPr>
              <a:t>14.1 </a:t>
            </a:r>
            <a:r>
              <a:rPr lang="en-GB" dirty="0"/>
              <a:t>– </a:t>
            </a:r>
            <a:r>
              <a:rPr lang="en-US" dirty="0"/>
              <a:t>Malware</a:t>
            </a:r>
            <a:endParaRPr lang="en-US" dirty="0"/>
          </a:p>
          <a:p>
            <a:pPr marL="0" marR="0" lvl="0" indent="0" algn="l" defTabSz="457200" rtl="0" eaLnBrk="1" fontAlgn="auto" latinLnBrk="0" hangingPunct="1">
              <a:lnSpc>
                <a:spcPct val="100000"/>
              </a:lnSpc>
              <a:spcBef>
                <a:spcPts val="0"/>
              </a:spcBef>
              <a:spcAft>
                <a:spcPts val="0"/>
              </a:spcAft>
              <a:buClrTx/>
              <a:buSzTx/>
              <a:buFontTx/>
              <a:buNone/>
              <a:defRPr/>
            </a:pPr>
            <a:r>
              <a:rPr lang="en-US" sz="1200" b="0" i="0" kern="1200" dirty="0">
                <a:solidFill>
                  <a:schemeClr val="tx1"/>
                </a:solidFill>
                <a:effectLst/>
                <a:latin typeface="+mn-lt"/>
                <a:ea typeface="+mn-ea"/>
                <a:cs typeface="+mn-cs"/>
              </a:rPr>
              <a:t>14.1.8</a:t>
            </a:r>
            <a:r>
              <a:rPr lang="en-GB" dirty="0"/>
              <a:t> – </a:t>
            </a:r>
            <a:r>
              <a:rPr lang="en-US" sz="1200" b="0" i="0" kern="1200" dirty="0">
                <a:solidFill>
                  <a:schemeClr val="tx1"/>
                </a:solidFill>
                <a:effectLst/>
                <a:latin typeface="+mn-lt"/>
                <a:ea typeface="+mn-ea"/>
                <a:cs typeface="+mn-cs"/>
              </a:rPr>
              <a:t>Other Malware</a:t>
            </a:r>
            <a:endParaRPr lang="en-US" sz="1200" b="0" i="0" kern="1200" dirty="0">
              <a:solidFill>
                <a:schemeClr val="tx1"/>
              </a:solidFill>
              <a:effectLst/>
              <a:latin typeface="+mn-lt"/>
              <a:ea typeface="+mn-ea"/>
              <a:cs typeface="+mn-cs"/>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panose="020B0604020202020204" pitchFamily="34" charset="0"/>
              </a:defRPr>
            </a:lvl1pPr>
            <a:lvl2pPr marL="742950" indent="-285750" defTabSz="882650">
              <a:defRPr sz="2400">
                <a:solidFill>
                  <a:schemeClr val="tx1"/>
                </a:solidFill>
                <a:latin typeface="Arial" panose="020B0604020202020204" pitchFamily="34" charset="0"/>
              </a:defRPr>
            </a:lvl2pPr>
            <a:lvl3pPr marL="1143000" indent="-228600" defTabSz="882650">
              <a:defRPr sz="2400">
                <a:solidFill>
                  <a:schemeClr val="tx1"/>
                </a:solidFill>
                <a:latin typeface="Arial" panose="020B0604020202020204" pitchFamily="34" charset="0"/>
              </a:defRPr>
            </a:lvl3pPr>
            <a:lvl4pPr marL="1600200" indent="-228600" defTabSz="882650">
              <a:defRPr sz="2400">
                <a:solidFill>
                  <a:schemeClr val="tx1"/>
                </a:solidFill>
                <a:latin typeface="Arial" panose="020B0604020202020204" pitchFamily="34" charset="0"/>
              </a:defRPr>
            </a:lvl4pPr>
            <a:lvl5pPr marL="2057400" indent="-228600" defTabSz="882650">
              <a:defRPr sz="2400">
                <a:solidFill>
                  <a:schemeClr val="tx1"/>
                </a:solidFill>
                <a:latin typeface="Arial" panose="020B0604020202020204" pitchFamily="34"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9pPr>
          </a:lstStyle>
          <a:p>
            <a:fld id="{04267211-205D-47E8-9F29-7E4C01D43DC3}" type="slidenum">
              <a:rPr lang="en-US" altLang="en-US" sz="800" smtClean="0"/>
            </a:fld>
            <a:endParaRPr lang="en-US" altLang="en-US" sz="800" dirty="0"/>
          </a:p>
        </p:txBody>
      </p:sp>
      <p:sp>
        <p:nvSpPr>
          <p:cNvPr id="112643" name="Rectangle 2"/>
          <p:cNvSpPr>
            <a:spLocks noGrp="1" noRot="1" noChangeAspect="1" noChangeArrowheads="1" noTextEdit="1"/>
          </p:cNvSpPr>
          <p:nvPr>
            <p:ph type="sldImg"/>
          </p:nvPr>
        </p:nvSpPr>
        <p:spPr/>
      </p:sp>
      <p:sp>
        <p:nvSpPr>
          <p:cNvPr id="112644"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algn="l" defTabSz="457200" rtl="0" eaLnBrk="1" fontAlgn="auto" latinLnBrk="0" hangingPunct="1">
              <a:lnSpc>
                <a:spcPct val="100000"/>
              </a:lnSpc>
              <a:spcBef>
                <a:spcPts val="0"/>
              </a:spcBef>
              <a:spcAft>
                <a:spcPts val="0"/>
              </a:spcAft>
              <a:buClrTx/>
              <a:buSzTx/>
              <a:buFontTx/>
              <a:buNone/>
              <a:defRPr/>
            </a:pPr>
            <a:r>
              <a:rPr lang="en-US" sz="1200" b="0" dirty="0"/>
              <a:t>14</a:t>
            </a:r>
            <a:r>
              <a:rPr lang="en-US" sz="1200" b="0" baseline="0" dirty="0"/>
              <a:t> </a:t>
            </a:r>
            <a:r>
              <a:rPr lang="en-GB" dirty="0"/>
              <a:t>–</a:t>
            </a:r>
            <a:r>
              <a:rPr lang="en-US" sz="1200" b="0" dirty="0"/>
              <a:t> </a:t>
            </a:r>
            <a:r>
              <a:rPr lang="en-US" dirty="0">
                <a:solidFill>
                  <a:schemeClr val="accent5">
                    <a:lumMod val="40000"/>
                    <a:lumOff val="60000"/>
                  </a:schemeClr>
                </a:solidFill>
              </a:rPr>
              <a:t>Common Threats and Attacks</a:t>
            </a:r>
            <a:endParaRPr lang="en-US" sz="1200" b="0" dirty="0">
              <a:solidFill>
                <a:schemeClr val="tx1"/>
              </a:solidFill>
            </a:endParaRPr>
          </a:p>
          <a:p>
            <a:pPr>
              <a:buFontTx/>
              <a:buNone/>
            </a:pPr>
            <a:r>
              <a:rPr lang="en-US" sz="1200" b="0" dirty="0">
                <a:solidFill>
                  <a:srgbClr val="FF0000"/>
                </a:solidFill>
              </a:rPr>
              <a:t>14.1 </a:t>
            </a:r>
            <a:r>
              <a:rPr lang="en-GB" dirty="0"/>
              <a:t>– </a:t>
            </a:r>
            <a:r>
              <a:rPr lang="en-US" dirty="0"/>
              <a:t>Malware</a:t>
            </a:r>
            <a:endParaRPr lang="en-US" dirty="0"/>
          </a:p>
          <a:p>
            <a:pPr marL="0" marR="0" lvl="0" indent="0" algn="l" defTabSz="457200" rtl="0" eaLnBrk="1" fontAlgn="auto" latinLnBrk="0" hangingPunct="1">
              <a:lnSpc>
                <a:spcPct val="100000"/>
              </a:lnSpc>
              <a:spcBef>
                <a:spcPts val="0"/>
              </a:spcBef>
              <a:spcAft>
                <a:spcPts val="0"/>
              </a:spcAft>
              <a:buClrTx/>
              <a:buSzTx/>
              <a:buFontTx/>
              <a:buNone/>
              <a:defRPr/>
            </a:pPr>
            <a:r>
              <a:rPr lang="en-US" sz="1200" b="0" i="0" kern="1200" dirty="0">
                <a:solidFill>
                  <a:schemeClr val="tx1"/>
                </a:solidFill>
                <a:effectLst/>
                <a:latin typeface="+mn-lt"/>
                <a:ea typeface="+mn-ea"/>
                <a:cs typeface="+mn-cs"/>
              </a:rPr>
              <a:t>14.1.9</a:t>
            </a:r>
            <a:r>
              <a:rPr lang="en-GB" dirty="0"/>
              <a:t> – </a:t>
            </a:r>
            <a:r>
              <a:rPr lang="en-US" dirty="0"/>
              <a:t>Common Malware Behaviors</a:t>
            </a:r>
            <a:endParaRPr lang="en-US" dirty="0"/>
          </a:p>
          <a:p>
            <a:pPr marL="0" marR="0" lvl="0" indent="0" algn="l" defTabSz="457200" rtl="0" eaLnBrk="1" fontAlgn="auto" latinLnBrk="0" hangingPunct="1">
              <a:lnSpc>
                <a:spcPct val="100000"/>
              </a:lnSpc>
              <a:spcBef>
                <a:spcPts val="0"/>
              </a:spcBef>
              <a:spcAft>
                <a:spcPts val="0"/>
              </a:spcAft>
              <a:buClrTx/>
              <a:buSzTx/>
              <a:buFontTx/>
              <a:buNone/>
              <a:defRPr/>
            </a:pPr>
            <a:r>
              <a:rPr lang="en-US" sz="1200" b="0" i="0" kern="1200" dirty="0">
                <a:solidFill>
                  <a:schemeClr val="tx1"/>
                </a:solidFill>
                <a:effectLst/>
                <a:latin typeface="+mn-lt"/>
                <a:ea typeface="+mn-ea"/>
                <a:cs typeface="+mn-cs"/>
              </a:rPr>
              <a:t>14.1.10 </a:t>
            </a:r>
            <a:r>
              <a:rPr lang="en-GB" dirty="0"/>
              <a:t>– Check Your Understanding</a:t>
            </a:r>
            <a:r>
              <a:rPr lang="en-GB" baseline="0" dirty="0"/>
              <a:t> - Malware</a:t>
            </a:r>
            <a:endParaRPr lang="en-US" sz="1200" b="0" i="0" kern="1200" dirty="0">
              <a:solidFill>
                <a:schemeClr val="tx1"/>
              </a:solidFill>
              <a:effectLst/>
              <a:latin typeface="+mn-lt"/>
              <a:ea typeface="+mn-ea"/>
              <a:cs typeface="+mn-cs"/>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defRPr/>
            </a:pPr>
            <a:r>
              <a:rPr lang="en-US" sz="1200" b="0" dirty="0"/>
              <a:t>14</a:t>
            </a:r>
            <a:r>
              <a:rPr lang="en-US" sz="1200" b="0" baseline="0" dirty="0"/>
              <a:t> </a:t>
            </a:r>
            <a:r>
              <a:rPr lang="en-GB" dirty="0"/>
              <a:t>–</a:t>
            </a:r>
            <a:r>
              <a:rPr lang="en-US" sz="1200" b="0" dirty="0"/>
              <a:t> </a:t>
            </a:r>
            <a:r>
              <a:rPr lang="en-US" dirty="0">
                <a:solidFill>
                  <a:schemeClr val="accent5">
                    <a:lumMod val="40000"/>
                    <a:lumOff val="60000"/>
                  </a:schemeClr>
                </a:solidFill>
              </a:rPr>
              <a:t>Common Threats and Attacks</a:t>
            </a:r>
            <a:endParaRPr lang="en-US" sz="1200" b="0" dirty="0">
              <a:solidFill>
                <a:schemeClr val="tx1"/>
              </a:solidFill>
            </a:endParaRPr>
          </a:p>
          <a:p>
            <a:pPr>
              <a:buFontTx/>
              <a:buNone/>
            </a:pPr>
            <a:r>
              <a:rPr lang="en-US" sz="1200" b="0" dirty="0">
                <a:solidFill>
                  <a:srgbClr val="FF0000"/>
                </a:solidFill>
              </a:rPr>
              <a:t>14.1 </a:t>
            </a:r>
            <a:r>
              <a:rPr lang="en-GB" dirty="0"/>
              <a:t>– </a:t>
            </a:r>
            <a:r>
              <a:rPr lang="en-US" dirty="0"/>
              <a:t>Malware</a:t>
            </a:r>
            <a:endParaRPr lang="en-US" dirty="0"/>
          </a:p>
          <a:p>
            <a:pPr marL="0" marR="0" lvl="0" indent="0" algn="l" defTabSz="457200" rtl="0" eaLnBrk="1" fontAlgn="auto" latinLnBrk="0" hangingPunct="1">
              <a:lnSpc>
                <a:spcPct val="100000"/>
              </a:lnSpc>
              <a:spcBef>
                <a:spcPts val="0"/>
              </a:spcBef>
              <a:spcAft>
                <a:spcPts val="0"/>
              </a:spcAft>
              <a:buClrTx/>
              <a:buSzTx/>
              <a:buFontTx/>
              <a:buNone/>
              <a:defRPr/>
            </a:pPr>
            <a:r>
              <a:rPr lang="en-US" sz="1200" b="0" i="0" kern="1200" dirty="0">
                <a:solidFill>
                  <a:schemeClr val="tx1"/>
                </a:solidFill>
                <a:effectLst/>
                <a:latin typeface="+mn-lt"/>
                <a:ea typeface="+mn-ea"/>
                <a:cs typeface="+mn-cs"/>
              </a:rPr>
              <a:t>14.1.11</a:t>
            </a:r>
            <a:r>
              <a:rPr lang="en-GB" dirty="0"/>
              <a:t> – </a:t>
            </a:r>
            <a:r>
              <a:rPr lang="en-US" altLang="en-US" dirty="0"/>
              <a:t>Lab – </a:t>
            </a:r>
            <a:r>
              <a:rPr lang="en-US" dirty="0"/>
              <a:t>Anatomy of Malware </a:t>
            </a:r>
            <a:endParaRPr lang="en-US" dirty="0"/>
          </a:p>
        </p:txBody>
      </p:sp>
      <p:sp>
        <p:nvSpPr>
          <p:cNvPr id="4" name="Slide Number Placeholder 3"/>
          <p:cNvSpPr>
            <a:spLocks noGrp="1"/>
          </p:cNvSpPr>
          <p:nvPr>
            <p:ph type="sldNum" sz="quarter" idx="10"/>
          </p:nvPr>
        </p:nvSpPr>
        <p:spPr/>
        <p:txBody>
          <a:bodyPr/>
          <a:lstStyle/>
          <a:p>
            <a:fld id="{5641018C-6CAF-B84E-B92C-ECB119457FBA}" type="slidenum">
              <a:rPr lang="en-US" smtClean="0">
                <a:solidFill>
                  <a:prstClr val="black"/>
                </a:solidFill>
              </a:rPr>
            </a:fld>
            <a:endParaRPr lang="en-US" dirty="0">
              <a:solidFill>
                <a:prstClr val="black"/>
              </a:solidFill>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buFontTx/>
              <a:buNone/>
            </a:pPr>
            <a:r>
              <a:rPr lang="en-US" sz="1200" b="0" dirty="0"/>
              <a:t>Source:</a:t>
            </a:r>
            <a:endParaRPr lang="en-US" sz="1200" b="0" dirty="0"/>
          </a:p>
          <a:p>
            <a:pPr>
              <a:buFontTx/>
              <a:buNone/>
            </a:pPr>
            <a:r>
              <a:rPr lang="en-US" sz="1200" b="0" dirty="0"/>
              <a:t>14</a:t>
            </a:r>
            <a:r>
              <a:rPr lang="en-US" sz="1200" b="0" baseline="0" dirty="0"/>
              <a:t> </a:t>
            </a:r>
            <a:r>
              <a:rPr lang="en-GB" dirty="0"/>
              <a:t>– </a:t>
            </a:r>
            <a:r>
              <a:rPr lang="en-US" dirty="0">
                <a:solidFill>
                  <a:schemeClr val="accent5">
                    <a:lumMod val="40000"/>
                    <a:lumOff val="60000"/>
                  </a:schemeClr>
                </a:solidFill>
              </a:rPr>
              <a:t>Common Threats and Attacks</a:t>
            </a:r>
            <a:endParaRPr lang="en-US" sz="1200" b="0" dirty="0">
              <a:solidFill>
                <a:schemeClr val="tx1"/>
              </a:solidFill>
            </a:endParaRPr>
          </a:p>
          <a:p>
            <a:pPr marL="0" marR="0" lvl="0" indent="0" algn="l" defTabSz="457200" rtl="0" eaLnBrk="1" fontAlgn="auto" latinLnBrk="0" hangingPunct="1">
              <a:lnSpc>
                <a:spcPct val="100000"/>
              </a:lnSpc>
              <a:spcBef>
                <a:spcPts val="0"/>
              </a:spcBef>
              <a:spcAft>
                <a:spcPts val="0"/>
              </a:spcAft>
              <a:buClrTx/>
              <a:buSzTx/>
              <a:buFontTx/>
              <a:buNone/>
              <a:defRPr/>
            </a:pPr>
            <a:r>
              <a:rPr lang="en-US" sz="1200" b="0" dirty="0">
                <a:solidFill>
                  <a:srgbClr val="FF0000"/>
                </a:solidFill>
              </a:rPr>
              <a:t>14.2 </a:t>
            </a:r>
            <a:r>
              <a:rPr lang="en-GB" dirty="0"/>
              <a:t>–</a:t>
            </a:r>
            <a:r>
              <a:rPr lang="en-US" sz="1200" b="0" dirty="0">
                <a:solidFill>
                  <a:srgbClr val="FF0000"/>
                </a:solidFill>
              </a:rPr>
              <a:t> </a:t>
            </a:r>
            <a:r>
              <a:rPr lang="en-US" sz="1200" dirty="0"/>
              <a:t>Common Network Attacks - Reconnaissance, Access, and Social Engineering</a:t>
            </a:r>
            <a:br>
              <a:rPr lang="en-US" altLang="en-US" sz="1050" dirty="0"/>
            </a:br>
            <a:endParaRPr lang="en-US" dirty="0"/>
          </a:p>
          <a:p>
            <a:r>
              <a:rPr lang="en-US" sz="1050" b="1" u="sng" dirty="0"/>
              <a:t>In-Session Activities / Explanations:</a:t>
            </a:r>
            <a:endParaRPr lang="en-US" sz="1050" dirty="0"/>
          </a:p>
          <a:p>
            <a:pPr marL="171450" lvl="0" indent="-171450">
              <a:buFont typeface="Arial" panose="020B0604020202020204" pitchFamily="34" charset="0"/>
              <a:buChar char="•"/>
            </a:pPr>
            <a:r>
              <a:rPr lang="en-US" sz="1050" b="1" dirty="0"/>
              <a:t>Time</a:t>
            </a:r>
            <a:r>
              <a:rPr lang="en-US" b="1" dirty="0"/>
              <a:t>: </a:t>
            </a:r>
            <a:r>
              <a:rPr lang="en-US" sz="1000" b="0" dirty="0"/>
              <a:t>10min</a:t>
            </a:r>
            <a:endParaRPr lang="en-US" sz="1000" b="0" dirty="0"/>
          </a:p>
          <a:p>
            <a:pPr marL="171450" lvl="0" indent="-171450">
              <a:buFont typeface="Arial" panose="020B0604020202020204" pitchFamily="34" charset="0"/>
              <a:buChar char="•"/>
            </a:pPr>
            <a:r>
              <a:rPr lang="en-US" sz="1050" b="1" dirty="0"/>
              <a:t>Instructor Notes: </a:t>
            </a:r>
            <a:endParaRPr lang="en-US" sz="1050" dirty="0"/>
          </a:p>
          <a:p>
            <a:pPr marL="341630" lvl="1" indent="-171450">
              <a:buFont typeface="Arial" panose="020B0604020202020204" pitchFamily="34" charset="0"/>
              <a:buChar char="•"/>
            </a:pPr>
            <a:r>
              <a:rPr lang="en-US" sz="1000" dirty="0"/>
              <a:t>Explain</a:t>
            </a:r>
            <a:r>
              <a:rPr lang="en-US" sz="1000" baseline="0" dirty="0"/>
              <a:t> the learners how are </a:t>
            </a:r>
            <a:r>
              <a:rPr lang="en-US" sz="1000" dirty="0"/>
              <a:t>networks attacked and list</a:t>
            </a:r>
            <a:r>
              <a:rPr lang="en-US" sz="1000" baseline="0" dirty="0"/>
              <a:t> down it’s different types.</a:t>
            </a:r>
            <a:endParaRPr lang="en-US" sz="1000" dirty="0"/>
          </a:p>
          <a:p>
            <a:pPr marL="341630" lvl="1" indent="-171450">
              <a:buFont typeface="Arial" panose="020B0604020202020204" pitchFamily="34" charset="0"/>
              <a:buChar char="•"/>
            </a:pPr>
            <a:r>
              <a:rPr lang="en-US" sz="1000" dirty="0"/>
              <a:t>Explain the progress of a reconnaissance attack using the animation in 14.2.2.</a:t>
            </a:r>
            <a:endParaRPr lang="en-US" sz="1000" dirty="0"/>
          </a:p>
          <a:p>
            <a:pPr marL="341630" lvl="1" indent="-171450">
              <a:buFont typeface="Arial" panose="020B0604020202020204" pitchFamily="34" charset="0"/>
              <a:buChar char="•"/>
            </a:pPr>
            <a:r>
              <a:rPr lang="en-US" sz="1000" dirty="0"/>
              <a:t>Briefly discuss Reconnaissance Attacks and ask the students to view the video in 14.2.3.</a:t>
            </a:r>
            <a:endParaRPr lang="en-US" sz="1000" dirty="0"/>
          </a:p>
          <a:p>
            <a:pPr marL="341630" lvl="1" indent="-171450">
              <a:buFont typeface="Arial" panose="020B0604020202020204" pitchFamily="34" charset="0"/>
              <a:buChar char="•"/>
            </a:pPr>
            <a:r>
              <a:rPr lang="en-US" sz="1000" dirty="0"/>
              <a:t>Illustrate and explain the access attacks using animations in 14.2.4.</a:t>
            </a:r>
            <a:endParaRPr lang="en-US" sz="1000" dirty="0"/>
          </a:p>
          <a:p>
            <a:pPr marL="341630" lvl="1" indent="-171450">
              <a:buFont typeface="Arial" panose="020B0604020202020204" pitchFamily="34" charset="0"/>
              <a:buChar char="•"/>
            </a:pPr>
            <a:r>
              <a:rPr lang="en-US" sz="1000" dirty="0"/>
              <a:t>Demonstrate the</a:t>
            </a:r>
            <a:r>
              <a:rPr lang="en-US" sz="1000" baseline="0" dirty="0"/>
              <a:t> </a:t>
            </a:r>
            <a:r>
              <a:rPr lang="en-US" sz="1000" dirty="0"/>
              <a:t>types of access and social engineering attacks using the video in 14.2.5.</a:t>
            </a:r>
            <a:endParaRPr lang="en-US" sz="1000" dirty="0"/>
          </a:p>
          <a:p>
            <a:pPr marL="341630" lvl="1" indent="-171450">
              <a:buFont typeface="Arial" panose="020B0604020202020204" pitchFamily="34" charset="0"/>
              <a:buChar char="•"/>
            </a:pPr>
            <a:r>
              <a:rPr lang="en-US" sz="1000" dirty="0"/>
              <a:t>Describe</a:t>
            </a:r>
            <a:r>
              <a:rPr lang="en-US" sz="1000" baseline="0" dirty="0"/>
              <a:t> the concept of ‘</a:t>
            </a:r>
            <a:r>
              <a:rPr lang="en-US" sz="1000" dirty="0"/>
              <a:t>strengthening the weakest link’ to the learners.</a:t>
            </a:r>
            <a:endParaRPr lang="en-US" sz="1000" dirty="0"/>
          </a:p>
          <a:p>
            <a:pPr marL="341630" lvl="1" indent="-171450">
              <a:buFont typeface="Arial" panose="020B0604020202020204" pitchFamily="34" charset="0"/>
              <a:buChar char="•"/>
            </a:pPr>
            <a:r>
              <a:rPr lang="en-US" sz="1000" dirty="0"/>
              <a:t>Guide them to identify the ways to recognize and prevent Social Engineering.</a:t>
            </a:r>
            <a:r>
              <a:rPr lang="en-US" sz="1000" b="0" i="0" kern="1200" dirty="0">
                <a:solidFill>
                  <a:schemeClr val="tx1"/>
                </a:solidFill>
                <a:latin typeface="+mn-lt"/>
                <a:ea typeface="+mn-ea"/>
                <a:cs typeface="+mn-cs"/>
              </a:rPr>
              <a:t> </a:t>
            </a:r>
            <a:endParaRPr lang="en-US" sz="1000" b="0" i="0" kern="1200" dirty="0">
              <a:solidFill>
                <a:schemeClr val="tx1"/>
              </a:solidFill>
              <a:latin typeface="+mn-lt"/>
              <a:ea typeface="+mn-ea"/>
              <a:cs typeface="+mn-cs"/>
            </a:endParaRPr>
          </a:p>
          <a:p>
            <a:pPr marL="171450" lvl="0" indent="-171450">
              <a:buFont typeface="Arial" panose="020B0604020202020204" pitchFamily="34" charset="0"/>
              <a:buChar char="•"/>
            </a:pPr>
            <a:r>
              <a:rPr lang="en-US" sz="1050" b="1" dirty="0"/>
              <a:t>Key Points:</a:t>
            </a:r>
            <a:r>
              <a:rPr lang="en-US" sz="1100" b="1" dirty="0"/>
              <a:t>  </a:t>
            </a:r>
            <a:r>
              <a:rPr lang="en-US" sz="1600" dirty="0"/>
              <a:t>Reconnaissance Attacks, Access Attacks, DoS Attacks</a:t>
            </a:r>
            <a:endParaRPr lang="en-US" sz="1600" dirty="0"/>
          </a:p>
        </p:txBody>
      </p:sp>
      <p:sp>
        <p:nvSpPr>
          <p:cNvPr id="4" name="Slide Number Placeholder 3"/>
          <p:cNvSpPr>
            <a:spLocks noGrp="1"/>
          </p:cNvSpPr>
          <p:nvPr>
            <p:ph type="sldNum" sz="quarter" idx="10"/>
          </p:nvPr>
        </p:nvSpPr>
        <p:spPr/>
        <p:txBody>
          <a:bodyPr/>
          <a:lstStyle/>
          <a:p>
            <a:fld id="{5641018C-6CAF-B84E-B92C-ECB119457FBA}" type="slidenum">
              <a:rPr lang="en-US" smtClean="0"/>
            </a:fld>
            <a:endParaRPr lang="en-US"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panose="020B0604020202020204" pitchFamily="34" charset="0"/>
              </a:defRPr>
            </a:lvl1pPr>
            <a:lvl2pPr marL="742950" indent="-285750" defTabSz="882650">
              <a:defRPr sz="2400">
                <a:solidFill>
                  <a:schemeClr val="tx1"/>
                </a:solidFill>
                <a:latin typeface="Arial" panose="020B0604020202020204" pitchFamily="34" charset="0"/>
              </a:defRPr>
            </a:lvl2pPr>
            <a:lvl3pPr marL="1143000" indent="-228600" defTabSz="882650">
              <a:defRPr sz="2400">
                <a:solidFill>
                  <a:schemeClr val="tx1"/>
                </a:solidFill>
                <a:latin typeface="Arial" panose="020B0604020202020204" pitchFamily="34" charset="0"/>
              </a:defRPr>
            </a:lvl3pPr>
            <a:lvl4pPr marL="1600200" indent="-228600" defTabSz="882650">
              <a:defRPr sz="2400">
                <a:solidFill>
                  <a:schemeClr val="tx1"/>
                </a:solidFill>
                <a:latin typeface="Arial" panose="020B0604020202020204" pitchFamily="34" charset="0"/>
              </a:defRPr>
            </a:lvl4pPr>
            <a:lvl5pPr marL="2057400" indent="-228600" defTabSz="882650">
              <a:defRPr sz="2400">
                <a:solidFill>
                  <a:schemeClr val="tx1"/>
                </a:solidFill>
                <a:latin typeface="Arial" panose="020B0604020202020204" pitchFamily="34"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9pPr>
          </a:lstStyle>
          <a:p>
            <a:fld id="{04267211-205D-47E8-9F29-7E4C01D43DC3}" type="slidenum">
              <a:rPr lang="en-US" altLang="en-US" sz="800" smtClean="0"/>
            </a:fld>
            <a:endParaRPr lang="en-US" altLang="en-US" sz="800" dirty="0"/>
          </a:p>
        </p:txBody>
      </p:sp>
      <p:sp>
        <p:nvSpPr>
          <p:cNvPr id="112643" name="Rectangle 2"/>
          <p:cNvSpPr>
            <a:spLocks noGrp="1" noRot="1" noChangeAspect="1" noChangeArrowheads="1" noTextEdit="1"/>
          </p:cNvSpPr>
          <p:nvPr>
            <p:ph type="sldImg"/>
          </p:nvPr>
        </p:nvSpPr>
        <p:spPr/>
      </p:sp>
      <p:sp>
        <p:nvSpPr>
          <p:cNvPr id="112644"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algn="l" defTabSz="457200" rtl="0" eaLnBrk="1" fontAlgn="auto" latinLnBrk="0" hangingPunct="1">
              <a:lnSpc>
                <a:spcPct val="100000"/>
              </a:lnSpc>
              <a:spcBef>
                <a:spcPts val="0"/>
              </a:spcBef>
              <a:spcAft>
                <a:spcPts val="0"/>
              </a:spcAft>
              <a:buClrTx/>
              <a:buSzTx/>
              <a:buFontTx/>
              <a:buNone/>
              <a:defRPr/>
            </a:pPr>
            <a:r>
              <a:rPr lang="en-US" sz="1200" b="0" dirty="0"/>
              <a:t>14</a:t>
            </a:r>
            <a:r>
              <a:rPr lang="en-US" sz="1200" b="0" baseline="0" dirty="0"/>
              <a:t> </a:t>
            </a:r>
            <a:r>
              <a:rPr lang="en-GB" dirty="0"/>
              <a:t>–</a:t>
            </a:r>
            <a:r>
              <a:rPr lang="en-US" sz="1200" b="0" dirty="0"/>
              <a:t> </a:t>
            </a:r>
            <a:r>
              <a:rPr lang="en-US" dirty="0">
                <a:solidFill>
                  <a:schemeClr val="accent5">
                    <a:lumMod val="40000"/>
                    <a:lumOff val="60000"/>
                  </a:schemeClr>
                </a:solidFill>
              </a:rPr>
              <a:t>Common Threats and Attacks</a:t>
            </a:r>
            <a:endParaRPr lang="en-US" sz="1200" b="0" dirty="0">
              <a:solidFill>
                <a:schemeClr val="tx1"/>
              </a:solidFill>
            </a:endParaRPr>
          </a:p>
          <a:p>
            <a:pPr>
              <a:buFontTx/>
              <a:buNone/>
            </a:pPr>
            <a:r>
              <a:rPr lang="en-US" sz="1200" b="0" dirty="0">
                <a:solidFill>
                  <a:srgbClr val="FF0000"/>
                </a:solidFill>
              </a:rPr>
              <a:t>14.2 </a:t>
            </a:r>
            <a:r>
              <a:rPr lang="en-GB" dirty="0"/>
              <a:t>– </a:t>
            </a:r>
            <a:r>
              <a:rPr lang="en-US" dirty="0">
                <a:solidFill>
                  <a:schemeClr val="accent5">
                    <a:lumMod val="40000"/>
                    <a:lumOff val="60000"/>
                  </a:schemeClr>
                </a:solidFill>
              </a:rPr>
              <a:t>Common Network Attacks - Reconnaissance, Access, and Social Engineering</a:t>
            </a:r>
            <a:endParaRPr lang="en-US" dirty="0"/>
          </a:p>
          <a:p>
            <a:pPr marL="0" marR="0" lvl="0" indent="0" algn="l" defTabSz="457200" rtl="0" eaLnBrk="1" fontAlgn="auto" latinLnBrk="0" hangingPunct="1">
              <a:lnSpc>
                <a:spcPct val="100000"/>
              </a:lnSpc>
              <a:spcBef>
                <a:spcPts val="0"/>
              </a:spcBef>
              <a:spcAft>
                <a:spcPts val="0"/>
              </a:spcAft>
              <a:buClrTx/>
              <a:buSzTx/>
              <a:buFontTx/>
              <a:buNone/>
              <a:defRPr/>
            </a:pPr>
            <a:r>
              <a:rPr lang="en-US" sz="1200" b="0" i="0" kern="1200" dirty="0">
                <a:solidFill>
                  <a:schemeClr val="tx1"/>
                </a:solidFill>
                <a:effectLst/>
                <a:latin typeface="+mn-lt"/>
                <a:ea typeface="+mn-ea"/>
                <a:cs typeface="+mn-cs"/>
              </a:rPr>
              <a:t>14.2.1</a:t>
            </a:r>
            <a:r>
              <a:rPr lang="en-GB" dirty="0"/>
              <a:t> – </a:t>
            </a:r>
            <a:r>
              <a:rPr lang="en-US" dirty="0"/>
              <a:t>Types of Network Attacks</a:t>
            </a:r>
            <a:endParaRPr 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11"/>
          <p:cNvSpPr txBox="1">
            <a:spLocks noGrp="1" noChangeArrowheads="1"/>
          </p:cNvSpPr>
          <p:nvPr/>
        </p:nvSpPr>
        <p:spPr bwMode="auto">
          <a:xfrm>
            <a:off x="5929313" y="8680450"/>
            <a:ext cx="812800" cy="287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8819" tIns="0" rIns="18819" bIns="0" anchor="b"/>
          <a:lstStyle>
            <a:lvl1pPr defTabSz="903605" eaLnBrk="0" hangingPunct="0">
              <a:defRPr sz="2400" b="1">
                <a:solidFill>
                  <a:schemeClr val="tx1"/>
                </a:solidFill>
                <a:latin typeface="Arial" panose="020B0604020202020204" pitchFamily="34" charset="0"/>
                <a:cs typeface="Arial" panose="020B0604020202020204" pitchFamily="34" charset="0"/>
              </a:defRPr>
            </a:lvl1pPr>
            <a:lvl2pPr marL="742950" indent="-285750" defTabSz="903605" eaLnBrk="0" hangingPunct="0">
              <a:defRPr sz="2400" b="1">
                <a:solidFill>
                  <a:schemeClr val="tx1"/>
                </a:solidFill>
                <a:latin typeface="Arial" panose="020B0604020202020204" pitchFamily="34" charset="0"/>
                <a:cs typeface="Arial" panose="020B0604020202020204" pitchFamily="34" charset="0"/>
              </a:defRPr>
            </a:lvl2pPr>
            <a:lvl3pPr marL="1143000" indent="-228600" defTabSz="903605" eaLnBrk="0" hangingPunct="0">
              <a:defRPr sz="2400" b="1">
                <a:solidFill>
                  <a:schemeClr val="tx1"/>
                </a:solidFill>
                <a:latin typeface="Arial" panose="020B0604020202020204" pitchFamily="34" charset="0"/>
                <a:cs typeface="Arial" panose="020B0604020202020204" pitchFamily="34" charset="0"/>
              </a:defRPr>
            </a:lvl3pPr>
            <a:lvl4pPr marL="1600200" indent="-228600" defTabSz="903605" eaLnBrk="0" hangingPunct="0">
              <a:defRPr sz="2400" b="1">
                <a:solidFill>
                  <a:schemeClr val="tx1"/>
                </a:solidFill>
                <a:latin typeface="Arial" panose="020B0604020202020204" pitchFamily="34" charset="0"/>
                <a:cs typeface="Arial" panose="020B0604020202020204" pitchFamily="34" charset="0"/>
              </a:defRPr>
            </a:lvl4pPr>
            <a:lvl5pPr marL="2057400" indent="-228600" defTabSz="903605" eaLnBrk="0" hangingPunct="0">
              <a:defRPr sz="2400" b="1">
                <a:solidFill>
                  <a:schemeClr val="tx1"/>
                </a:solidFill>
                <a:latin typeface="Arial" panose="020B0604020202020204" pitchFamily="34" charset="0"/>
                <a:cs typeface="Arial" panose="020B0604020202020204" pitchFamily="34" charset="0"/>
              </a:defRPr>
            </a:lvl5pPr>
            <a:lvl6pPr marL="2514600" indent="-228600" defTabSz="903605" eaLnBrk="0" fontAlgn="base" hangingPunct="0">
              <a:spcBef>
                <a:spcPct val="0"/>
              </a:spcBef>
              <a:spcAft>
                <a:spcPct val="0"/>
              </a:spcAft>
              <a:defRPr sz="2400" b="1">
                <a:solidFill>
                  <a:schemeClr val="tx1"/>
                </a:solidFill>
                <a:latin typeface="Arial" panose="020B0604020202020204" pitchFamily="34" charset="0"/>
                <a:cs typeface="Arial" panose="020B0604020202020204" pitchFamily="34" charset="0"/>
              </a:defRPr>
            </a:lvl6pPr>
            <a:lvl7pPr marL="2971800" indent="-228600" defTabSz="903605" eaLnBrk="0" fontAlgn="base" hangingPunct="0">
              <a:spcBef>
                <a:spcPct val="0"/>
              </a:spcBef>
              <a:spcAft>
                <a:spcPct val="0"/>
              </a:spcAft>
              <a:defRPr sz="2400" b="1">
                <a:solidFill>
                  <a:schemeClr val="tx1"/>
                </a:solidFill>
                <a:latin typeface="Arial" panose="020B0604020202020204" pitchFamily="34" charset="0"/>
                <a:cs typeface="Arial" panose="020B0604020202020204" pitchFamily="34" charset="0"/>
              </a:defRPr>
            </a:lvl7pPr>
            <a:lvl8pPr marL="3429000" indent="-228600" defTabSz="903605" eaLnBrk="0" fontAlgn="base" hangingPunct="0">
              <a:spcBef>
                <a:spcPct val="0"/>
              </a:spcBef>
              <a:spcAft>
                <a:spcPct val="0"/>
              </a:spcAft>
              <a:defRPr sz="2400" b="1">
                <a:solidFill>
                  <a:schemeClr val="tx1"/>
                </a:solidFill>
                <a:latin typeface="Arial" panose="020B0604020202020204" pitchFamily="34" charset="0"/>
                <a:cs typeface="Arial" panose="020B0604020202020204" pitchFamily="34" charset="0"/>
              </a:defRPr>
            </a:lvl8pPr>
            <a:lvl9pPr marL="3886200" indent="-228600" defTabSz="903605" eaLnBrk="0" fontAlgn="base" hangingPunct="0">
              <a:spcBef>
                <a:spcPct val="0"/>
              </a:spcBef>
              <a:spcAft>
                <a:spcPct val="0"/>
              </a:spcAft>
              <a:defRPr sz="2400" b="1">
                <a:solidFill>
                  <a:schemeClr val="tx1"/>
                </a:solidFill>
                <a:latin typeface="Arial" panose="020B0604020202020204" pitchFamily="34" charset="0"/>
                <a:cs typeface="Arial" panose="020B0604020202020204" pitchFamily="34" charset="0"/>
              </a:defRPr>
            </a:lvl9pPr>
          </a:lstStyle>
          <a:p>
            <a:pPr algn="r"/>
            <a:fld id="{0A313ED8-785B-4D16-9B17-4143385249B9}" type="slidenum">
              <a:rPr lang="en-US" sz="800" b="0"/>
            </a:fld>
            <a:endParaRPr lang="en-US" sz="800" b="0" dirty="0"/>
          </a:p>
        </p:txBody>
      </p:sp>
      <p:sp>
        <p:nvSpPr>
          <p:cNvPr id="20483" name="Rectangle 2"/>
          <p:cNvSpPr>
            <a:spLocks noGrp="1" noRot="1" noChangeAspect="1" noChangeArrowheads="1" noTextEdit="1"/>
          </p:cNvSpPr>
          <p:nvPr>
            <p:ph type="sldImg"/>
          </p:nvPr>
        </p:nvSpPr>
        <p:spPr/>
      </p:sp>
      <p:sp>
        <p:nvSpPr>
          <p:cNvPr id="20484"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algn="l" defTabSz="457200" rtl="0" eaLnBrk="1" fontAlgn="auto" latinLnBrk="0" hangingPunct="1">
              <a:lnSpc>
                <a:spcPct val="100000"/>
              </a:lnSpc>
              <a:spcBef>
                <a:spcPts val="0"/>
              </a:spcBef>
              <a:spcAft>
                <a:spcPts val="0"/>
              </a:spcAft>
              <a:buClrTx/>
              <a:buSzTx/>
              <a:buFontTx/>
              <a:buNone/>
              <a:defRPr/>
            </a:pPr>
            <a:r>
              <a:rPr lang="en-US" sz="1200" b="0" dirty="0"/>
              <a:t>14</a:t>
            </a:r>
            <a:r>
              <a:rPr lang="en-US" sz="1200" b="0" baseline="0" dirty="0"/>
              <a:t> </a:t>
            </a:r>
            <a:r>
              <a:rPr lang="en-GB" dirty="0"/>
              <a:t>– </a:t>
            </a:r>
            <a:r>
              <a:rPr lang="en-US" dirty="0">
                <a:solidFill>
                  <a:schemeClr val="accent5">
                    <a:lumMod val="40000"/>
                    <a:lumOff val="60000"/>
                  </a:schemeClr>
                </a:solidFill>
              </a:rPr>
              <a:t>Common Threats and Attacks</a:t>
            </a:r>
            <a:endParaRPr lang="en-US" sz="1200" b="0" dirty="0">
              <a:solidFill>
                <a:schemeClr val="tx1"/>
              </a:solidFill>
            </a:endParaRPr>
          </a:p>
          <a:p>
            <a:r>
              <a:rPr lang="en-US" sz="1200" b="0" dirty="0">
                <a:solidFill>
                  <a:srgbClr val="FF0000"/>
                </a:solidFill>
              </a:rPr>
              <a:t>14.0 </a:t>
            </a:r>
            <a:r>
              <a:rPr lang="en-GB" dirty="0"/>
              <a:t>–</a:t>
            </a:r>
            <a:r>
              <a:rPr lang="en-US" sz="1200" b="0" dirty="0">
                <a:solidFill>
                  <a:srgbClr val="FF0000"/>
                </a:solidFill>
              </a:rPr>
              <a:t> </a:t>
            </a:r>
            <a:r>
              <a:rPr lang="en-US" sz="1200" b="0" i="0" kern="1200" dirty="0">
                <a:solidFill>
                  <a:schemeClr val="tx1"/>
                </a:solidFill>
                <a:effectLst/>
                <a:latin typeface="+mn-lt"/>
                <a:ea typeface="+mn-ea"/>
                <a:cs typeface="+mn-cs"/>
              </a:rPr>
              <a:t>Introduction</a:t>
            </a:r>
            <a:endParaRPr lang="en-GB" b="0" dirty="0">
              <a:solidFill>
                <a:srgbClr val="FF0000"/>
              </a:solidFill>
            </a:endParaRPr>
          </a:p>
          <a:p>
            <a:pPr marL="0" marR="0" lvl="0" indent="0" algn="l" defTabSz="457200" rtl="0" eaLnBrk="1" fontAlgn="auto" latinLnBrk="0" hangingPunct="1">
              <a:lnSpc>
                <a:spcPct val="100000"/>
              </a:lnSpc>
              <a:spcBef>
                <a:spcPts val="0"/>
              </a:spcBef>
              <a:spcAft>
                <a:spcPts val="0"/>
              </a:spcAft>
              <a:buClrTx/>
              <a:buSzTx/>
              <a:buFontTx/>
              <a:buNone/>
              <a:defRPr/>
            </a:pPr>
            <a:r>
              <a:rPr lang="en-US" sz="1200" b="0" i="0" kern="1200" dirty="0">
                <a:solidFill>
                  <a:schemeClr val="tx1"/>
                </a:solidFill>
                <a:effectLst/>
                <a:latin typeface="+mn-lt"/>
                <a:ea typeface="+mn-ea"/>
                <a:cs typeface="+mn-cs"/>
              </a:rPr>
              <a:t>14.0.2</a:t>
            </a:r>
            <a:r>
              <a:rPr lang="en-GB" dirty="0"/>
              <a:t> – </a:t>
            </a:r>
            <a:r>
              <a:rPr lang="en-US" sz="1200" b="0" i="0" kern="1200" dirty="0">
                <a:solidFill>
                  <a:schemeClr val="tx1"/>
                </a:solidFill>
                <a:effectLst/>
                <a:latin typeface="+mn-lt"/>
                <a:ea typeface="+mn-ea"/>
                <a:cs typeface="+mn-cs"/>
              </a:rPr>
              <a:t>What Will I Learn in this Module?</a:t>
            </a:r>
            <a:endParaRPr lang="en-US" sz="1200" b="0" i="0" kern="1200" dirty="0">
              <a:solidFill>
                <a:schemeClr val="tx1"/>
              </a:solidFill>
              <a:effectLst/>
              <a:latin typeface="+mn-lt"/>
              <a:ea typeface="+mn-ea"/>
              <a:cs typeface="+mn-cs"/>
            </a:endParaRPr>
          </a:p>
          <a:p>
            <a:endParaRPr lang="en-GB"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panose="020B0604020202020204" pitchFamily="34" charset="0"/>
              </a:defRPr>
            </a:lvl1pPr>
            <a:lvl2pPr marL="742950" indent="-285750" defTabSz="882650">
              <a:defRPr sz="2400">
                <a:solidFill>
                  <a:schemeClr val="tx1"/>
                </a:solidFill>
                <a:latin typeface="Arial" panose="020B0604020202020204" pitchFamily="34" charset="0"/>
              </a:defRPr>
            </a:lvl2pPr>
            <a:lvl3pPr marL="1143000" indent="-228600" defTabSz="882650">
              <a:defRPr sz="2400">
                <a:solidFill>
                  <a:schemeClr val="tx1"/>
                </a:solidFill>
                <a:latin typeface="Arial" panose="020B0604020202020204" pitchFamily="34" charset="0"/>
              </a:defRPr>
            </a:lvl3pPr>
            <a:lvl4pPr marL="1600200" indent="-228600" defTabSz="882650">
              <a:defRPr sz="2400">
                <a:solidFill>
                  <a:schemeClr val="tx1"/>
                </a:solidFill>
                <a:latin typeface="Arial" panose="020B0604020202020204" pitchFamily="34" charset="0"/>
              </a:defRPr>
            </a:lvl4pPr>
            <a:lvl5pPr marL="2057400" indent="-228600" defTabSz="882650">
              <a:defRPr sz="2400">
                <a:solidFill>
                  <a:schemeClr val="tx1"/>
                </a:solidFill>
                <a:latin typeface="Arial" panose="020B0604020202020204" pitchFamily="34"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9pPr>
          </a:lstStyle>
          <a:p>
            <a:fld id="{04267211-205D-47E8-9F29-7E4C01D43DC3}" type="slidenum">
              <a:rPr lang="en-US" altLang="en-US" sz="800" smtClean="0"/>
            </a:fld>
            <a:endParaRPr lang="en-US" altLang="en-US" sz="800" dirty="0"/>
          </a:p>
        </p:txBody>
      </p:sp>
      <p:sp>
        <p:nvSpPr>
          <p:cNvPr id="112643" name="Rectangle 2"/>
          <p:cNvSpPr>
            <a:spLocks noGrp="1" noRot="1" noChangeAspect="1" noChangeArrowheads="1" noTextEdit="1"/>
          </p:cNvSpPr>
          <p:nvPr>
            <p:ph type="sldImg"/>
          </p:nvPr>
        </p:nvSpPr>
        <p:spPr/>
      </p:sp>
      <p:sp>
        <p:nvSpPr>
          <p:cNvPr id="112644"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algn="l" defTabSz="457200" rtl="0" eaLnBrk="1" fontAlgn="auto" latinLnBrk="0" hangingPunct="1">
              <a:lnSpc>
                <a:spcPct val="100000"/>
              </a:lnSpc>
              <a:spcBef>
                <a:spcPts val="0"/>
              </a:spcBef>
              <a:spcAft>
                <a:spcPts val="0"/>
              </a:spcAft>
              <a:buClrTx/>
              <a:buSzTx/>
              <a:buFontTx/>
              <a:buNone/>
              <a:defRPr/>
            </a:pPr>
            <a:r>
              <a:rPr lang="en-US" sz="1200" b="0" dirty="0"/>
              <a:t>14</a:t>
            </a:r>
            <a:r>
              <a:rPr lang="en-US" sz="1200" b="0" baseline="0" dirty="0"/>
              <a:t> </a:t>
            </a:r>
            <a:r>
              <a:rPr lang="en-GB" dirty="0"/>
              <a:t>–</a:t>
            </a:r>
            <a:r>
              <a:rPr lang="en-US" sz="1200" b="0" dirty="0"/>
              <a:t> </a:t>
            </a:r>
            <a:r>
              <a:rPr lang="en-US" dirty="0">
                <a:solidFill>
                  <a:schemeClr val="accent5">
                    <a:lumMod val="40000"/>
                    <a:lumOff val="60000"/>
                  </a:schemeClr>
                </a:solidFill>
              </a:rPr>
              <a:t>Common Threats and Attacks</a:t>
            </a:r>
            <a:endParaRPr lang="en-US" sz="1200" b="0" dirty="0">
              <a:solidFill>
                <a:schemeClr val="tx1"/>
              </a:solidFill>
            </a:endParaRPr>
          </a:p>
          <a:p>
            <a:pPr>
              <a:buFontTx/>
              <a:buNone/>
            </a:pPr>
            <a:r>
              <a:rPr lang="en-US" sz="1200" b="0" dirty="0">
                <a:solidFill>
                  <a:srgbClr val="FF0000"/>
                </a:solidFill>
              </a:rPr>
              <a:t>14.2 </a:t>
            </a:r>
            <a:r>
              <a:rPr lang="en-GB" dirty="0"/>
              <a:t>– </a:t>
            </a:r>
            <a:r>
              <a:rPr lang="en-US" sz="1200" dirty="0"/>
              <a:t>Common Network Attacks - Reconnaissance, Access, and Social Engineering</a:t>
            </a:r>
            <a:endParaRPr lang="en-US" dirty="0"/>
          </a:p>
          <a:p>
            <a:pPr marL="0" marR="0" lvl="0" indent="0" algn="l" defTabSz="457200" rtl="0" eaLnBrk="1" fontAlgn="auto" latinLnBrk="0" hangingPunct="1">
              <a:lnSpc>
                <a:spcPct val="100000"/>
              </a:lnSpc>
              <a:spcBef>
                <a:spcPts val="0"/>
              </a:spcBef>
              <a:spcAft>
                <a:spcPts val="0"/>
              </a:spcAft>
              <a:buClrTx/>
              <a:buSzTx/>
              <a:buFontTx/>
              <a:buNone/>
              <a:defRPr/>
            </a:pPr>
            <a:r>
              <a:rPr lang="en-US" sz="1200" b="0" i="0" kern="1200" dirty="0">
                <a:solidFill>
                  <a:schemeClr val="tx1"/>
                </a:solidFill>
                <a:effectLst/>
                <a:latin typeface="+mn-lt"/>
                <a:ea typeface="+mn-ea"/>
                <a:cs typeface="+mn-cs"/>
              </a:rPr>
              <a:t>14.2.2</a:t>
            </a:r>
            <a:r>
              <a:rPr lang="en-GB" dirty="0"/>
              <a:t> – </a:t>
            </a:r>
            <a:r>
              <a:rPr lang="en-US" dirty="0"/>
              <a:t>Reconnaissance Attacks</a:t>
            </a:r>
            <a:endParaRPr lang="en-US"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panose="020B0604020202020204" pitchFamily="34" charset="0"/>
              </a:defRPr>
            </a:lvl1pPr>
            <a:lvl2pPr marL="742950" indent="-285750" defTabSz="882650">
              <a:defRPr sz="2400">
                <a:solidFill>
                  <a:schemeClr val="tx1"/>
                </a:solidFill>
                <a:latin typeface="Arial" panose="020B0604020202020204" pitchFamily="34" charset="0"/>
              </a:defRPr>
            </a:lvl2pPr>
            <a:lvl3pPr marL="1143000" indent="-228600" defTabSz="882650">
              <a:defRPr sz="2400">
                <a:solidFill>
                  <a:schemeClr val="tx1"/>
                </a:solidFill>
                <a:latin typeface="Arial" panose="020B0604020202020204" pitchFamily="34" charset="0"/>
              </a:defRPr>
            </a:lvl3pPr>
            <a:lvl4pPr marL="1600200" indent="-228600" defTabSz="882650">
              <a:defRPr sz="2400">
                <a:solidFill>
                  <a:schemeClr val="tx1"/>
                </a:solidFill>
                <a:latin typeface="Arial" panose="020B0604020202020204" pitchFamily="34" charset="0"/>
              </a:defRPr>
            </a:lvl4pPr>
            <a:lvl5pPr marL="2057400" indent="-228600" defTabSz="882650">
              <a:defRPr sz="2400">
                <a:solidFill>
                  <a:schemeClr val="tx1"/>
                </a:solidFill>
                <a:latin typeface="Arial" panose="020B0604020202020204" pitchFamily="34"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9pPr>
          </a:lstStyle>
          <a:p>
            <a:fld id="{04267211-205D-47E8-9F29-7E4C01D43DC3}" type="slidenum">
              <a:rPr lang="en-US" altLang="en-US" sz="800" smtClean="0"/>
            </a:fld>
            <a:endParaRPr lang="en-US" altLang="en-US" sz="800" dirty="0"/>
          </a:p>
        </p:txBody>
      </p:sp>
      <p:sp>
        <p:nvSpPr>
          <p:cNvPr id="112643" name="Rectangle 2"/>
          <p:cNvSpPr>
            <a:spLocks noGrp="1" noRot="1" noChangeAspect="1" noChangeArrowheads="1" noTextEdit="1"/>
          </p:cNvSpPr>
          <p:nvPr>
            <p:ph type="sldImg"/>
          </p:nvPr>
        </p:nvSpPr>
        <p:spPr/>
      </p:sp>
      <p:sp>
        <p:nvSpPr>
          <p:cNvPr id="112644"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algn="l" defTabSz="457200" rtl="0" eaLnBrk="1" fontAlgn="auto" latinLnBrk="0" hangingPunct="1">
              <a:lnSpc>
                <a:spcPct val="100000"/>
              </a:lnSpc>
              <a:spcBef>
                <a:spcPts val="0"/>
              </a:spcBef>
              <a:spcAft>
                <a:spcPts val="0"/>
              </a:spcAft>
              <a:buClrTx/>
              <a:buSzTx/>
              <a:buFontTx/>
              <a:buNone/>
              <a:defRPr/>
            </a:pPr>
            <a:r>
              <a:rPr lang="en-US" sz="1200" b="0" dirty="0"/>
              <a:t>14</a:t>
            </a:r>
            <a:r>
              <a:rPr lang="en-US" sz="1200" b="0" baseline="0" dirty="0"/>
              <a:t> </a:t>
            </a:r>
            <a:r>
              <a:rPr lang="en-GB" dirty="0"/>
              <a:t>–</a:t>
            </a:r>
            <a:r>
              <a:rPr lang="en-US" sz="1200" b="0" dirty="0"/>
              <a:t> </a:t>
            </a:r>
            <a:r>
              <a:rPr lang="en-US" dirty="0">
                <a:solidFill>
                  <a:schemeClr val="accent5">
                    <a:lumMod val="40000"/>
                    <a:lumOff val="60000"/>
                  </a:schemeClr>
                </a:solidFill>
              </a:rPr>
              <a:t>Common Threats and Attacks</a:t>
            </a:r>
            <a:endParaRPr lang="en-US" sz="1200" b="0" dirty="0">
              <a:solidFill>
                <a:schemeClr val="tx1"/>
              </a:solidFill>
            </a:endParaRPr>
          </a:p>
          <a:p>
            <a:pPr>
              <a:buFontTx/>
              <a:buNone/>
            </a:pPr>
            <a:r>
              <a:rPr lang="en-US" sz="1200" b="0" dirty="0">
                <a:solidFill>
                  <a:srgbClr val="FF0000"/>
                </a:solidFill>
              </a:rPr>
              <a:t>14.2 </a:t>
            </a:r>
            <a:r>
              <a:rPr lang="en-GB" dirty="0"/>
              <a:t>– </a:t>
            </a:r>
            <a:r>
              <a:rPr lang="en-US" sz="1200" dirty="0"/>
              <a:t>Common Network Attacks - Reconnaissance, Access, and Social Engineering</a:t>
            </a:r>
            <a:endParaRPr lang="en-US" dirty="0"/>
          </a:p>
          <a:p>
            <a:pPr marL="0" marR="0" lvl="0" indent="0" algn="l" defTabSz="457200" rtl="0" eaLnBrk="1" fontAlgn="auto" latinLnBrk="0" hangingPunct="1">
              <a:lnSpc>
                <a:spcPct val="100000"/>
              </a:lnSpc>
              <a:spcBef>
                <a:spcPts val="0"/>
              </a:spcBef>
              <a:spcAft>
                <a:spcPts val="0"/>
              </a:spcAft>
              <a:buClrTx/>
              <a:buSzTx/>
              <a:buFontTx/>
              <a:buNone/>
              <a:defRPr/>
            </a:pPr>
            <a:r>
              <a:rPr lang="en-US" sz="1200" b="0" i="0" kern="1200" dirty="0">
                <a:solidFill>
                  <a:schemeClr val="tx1"/>
                </a:solidFill>
                <a:effectLst/>
                <a:latin typeface="+mn-lt"/>
                <a:ea typeface="+mn-ea"/>
                <a:cs typeface="+mn-cs"/>
              </a:rPr>
              <a:t>14.2.2</a:t>
            </a:r>
            <a:r>
              <a:rPr lang="en-GB" dirty="0"/>
              <a:t> – </a:t>
            </a:r>
            <a:r>
              <a:rPr lang="en-US" dirty="0"/>
              <a:t>Reconnaissance Attacks</a:t>
            </a:r>
            <a:endParaRPr lang="en-US"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panose="020B0604020202020204" pitchFamily="34" charset="0"/>
              </a:defRPr>
            </a:lvl1pPr>
            <a:lvl2pPr marL="742950" indent="-285750" defTabSz="882650">
              <a:defRPr sz="2400">
                <a:solidFill>
                  <a:schemeClr val="tx1"/>
                </a:solidFill>
                <a:latin typeface="Arial" panose="020B0604020202020204" pitchFamily="34" charset="0"/>
              </a:defRPr>
            </a:lvl2pPr>
            <a:lvl3pPr marL="1143000" indent="-228600" defTabSz="882650">
              <a:defRPr sz="2400">
                <a:solidFill>
                  <a:schemeClr val="tx1"/>
                </a:solidFill>
                <a:latin typeface="Arial" panose="020B0604020202020204" pitchFamily="34" charset="0"/>
              </a:defRPr>
            </a:lvl3pPr>
            <a:lvl4pPr marL="1600200" indent="-228600" defTabSz="882650">
              <a:defRPr sz="2400">
                <a:solidFill>
                  <a:schemeClr val="tx1"/>
                </a:solidFill>
                <a:latin typeface="Arial" panose="020B0604020202020204" pitchFamily="34" charset="0"/>
              </a:defRPr>
            </a:lvl4pPr>
            <a:lvl5pPr marL="2057400" indent="-228600" defTabSz="882650">
              <a:defRPr sz="2400">
                <a:solidFill>
                  <a:schemeClr val="tx1"/>
                </a:solidFill>
                <a:latin typeface="Arial" panose="020B0604020202020204" pitchFamily="34"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9pPr>
          </a:lstStyle>
          <a:p>
            <a:fld id="{04267211-205D-47E8-9F29-7E4C01D43DC3}" type="slidenum">
              <a:rPr lang="en-US" altLang="en-US" sz="800" smtClean="0"/>
            </a:fld>
            <a:endParaRPr lang="en-US" altLang="en-US" sz="800" dirty="0"/>
          </a:p>
        </p:txBody>
      </p:sp>
      <p:sp>
        <p:nvSpPr>
          <p:cNvPr id="112643" name="Rectangle 2"/>
          <p:cNvSpPr>
            <a:spLocks noGrp="1" noRot="1" noChangeAspect="1" noChangeArrowheads="1" noTextEdit="1"/>
          </p:cNvSpPr>
          <p:nvPr>
            <p:ph type="sldImg"/>
          </p:nvPr>
        </p:nvSpPr>
        <p:spPr/>
      </p:sp>
      <p:sp>
        <p:nvSpPr>
          <p:cNvPr id="112644"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algn="l" defTabSz="457200" rtl="0" eaLnBrk="1" fontAlgn="auto" latinLnBrk="0" hangingPunct="1">
              <a:lnSpc>
                <a:spcPct val="100000"/>
              </a:lnSpc>
              <a:spcBef>
                <a:spcPts val="0"/>
              </a:spcBef>
              <a:spcAft>
                <a:spcPts val="0"/>
              </a:spcAft>
              <a:buClrTx/>
              <a:buSzTx/>
              <a:buFontTx/>
              <a:buNone/>
              <a:defRPr/>
            </a:pPr>
            <a:r>
              <a:rPr lang="en-US" sz="1200" b="0" dirty="0"/>
              <a:t>14</a:t>
            </a:r>
            <a:r>
              <a:rPr lang="en-US" sz="1200" b="0" baseline="0" dirty="0"/>
              <a:t> </a:t>
            </a:r>
            <a:r>
              <a:rPr lang="en-GB" dirty="0"/>
              <a:t>–</a:t>
            </a:r>
            <a:r>
              <a:rPr lang="en-US" sz="1200" b="0" dirty="0"/>
              <a:t> </a:t>
            </a:r>
            <a:r>
              <a:rPr lang="en-US" dirty="0">
                <a:solidFill>
                  <a:schemeClr val="accent5">
                    <a:lumMod val="40000"/>
                    <a:lumOff val="60000"/>
                  </a:schemeClr>
                </a:solidFill>
              </a:rPr>
              <a:t>Common Threats and Attacks</a:t>
            </a:r>
            <a:endParaRPr lang="en-US" sz="1200" b="0" dirty="0">
              <a:solidFill>
                <a:schemeClr val="tx1"/>
              </a:solidFill>
            </a:endParaRPr>
          </a:p>
          <a:p>
            <a:pPr>
              <a:buFontTx/>
              <a:buNone/>
            </a:pPr>
            <a:r>
              <a:rPr lang="en-US" sz="1200" b="0" dirty="0">
                <a:solidFill>
                  <a:srgbClr val="FF0000"/>
                </a:solidFill>
              </a:rPr>
              <a:t>14.2 </a:t>
            </a:r>
            <a:r>
              <a:rPr lang="en-GB" dirty="0"/>
              <a:t>– </a:t>
            </a:r>
            <a:r>
              <a:rPr lang="en-US" sz="1200" dirty="0"/>
              <a:t>Common Network Attacks - Reconnaissance, Access, and Social Engineering</a:t>
            </a:r>
            <a:br>
              <a:rPr lang="en-US" altLang="en-US" dirty="0"/>
            </a:br>
            <a:r>
              <a:rPr lang="en-US" sz="1200" b="0" i="0" kern="1200" dirty="0">
                <a:solidFill>
                  <a:schemeClr val="tx1"/>
                </a:solidFill>
                <a:effectLst/>
                <a:latin typeface="+mn-lt"/>
                <a:ea typeface="+mn-ea"/>
                <a:cs typeface="+mn-cs"/>
              </a:rPr>
              <a:t>14.2.2</a:t>
            </a:r>
            <a:r>
              <a:rPr lang="en-GB" dirty="0"/>
              <a:t> – </a:t>
            </a:r>
            <a:r>
              <a:rPr lang="en-US" dirty="0"/>
              <a:t>Reconnaissance Attacks</a:t>
            </a:r>
            <a:endParaRPr lang="en-US" dirty="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panose="020B0604020202020204" pitchFamily="34" charset="0"/>
              </a:defRPr>
            </a:lvl1pPr>
            <a:lvl2pPr marL="742950" indent="-285750" defTabSz="882650">
              <a:defRPr sz="2400">
                <a:solidFill>
                  <a:schemeClr val="tx1"/>
                </a:solidFill>
                <a:latin typeface="Arial" panose="020B0604020202020204" pitchFamily="34" charset="0"/>
              </a:defRPr>
            </a:lvl2pPr>
            <a:lvl3pPr marL="1143000" indent="-228600" defTabSz="882650">
              <a:defRPr sz="2400">
                <a:solidFill>
                  <a:schemeClr val="tx1"/>
                </a:solidFill>
                <a:latin typeface="Arial" panose="020B0604020202020204" pitchFamily="34" charset="0"/>
              </a:defRPr>
            </a:lvl3pPr>
            <a:lvl4pPr marL="1600200" indent="-228600" defTabSz="882650">
              <a:defRPr sz="2400">
                <a:solidFill>
                  <a:schemeClr val="tx1"/>
                </a:solidFill>
                <a:latin typeface="Arial" panose="020B0604020202020204" pitchFamily="34" charset="0"/>
              </a:defRPr>
            </a:lvl4pPr>
            <a:lvl5pPr marL="2057400" indent="-228600" defTabSz="882650">
              <a:defRPr sz="2400">
                <a:solidFill>
                  <a:schemeClr val="tx1"/>
                </a:solidFill>
                <a:latin typeface="Arial" panose="020B0604020202020204" pitchFamily="34"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9pPr>
          </a:lstStyle>
          <a:p>
            <a:fld id="{04267211-205D-47E8-9F29-7E4C01D43DC3}" type="slidenum">
              <a:rPr lang="en-US" altLang="en-US" sz="800" smtClean="0"/>
            </a:fld>
            <a:endParaRPr lang="en-US" altLang="en-US" sz="800" dirty="0"/>
          </a:p>
        </p:txBody>
      </p:sp>
      <p:sp>
        <p:nvSpPr>
          <p:cNvPr id="112643" name="Rectangle 2"/>
          <p:cNvSpPr>
            <a:spLocks noGrp="1" noRot="1" noChangeAspect="1" noChangeArrowheads="1" noTextEdit="1"/>
          </p:cNvSpPr>
          <p:nvPr>
            <p:ph type="sldImg"/>
          </p:nvPr>
        </p:nvSpPr>
        <p:spPr/>
      </p:sp>
      <p:sp>
        <p:nvSpPr>
          <p:cNvPr id="112644"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algn="l" defTabSz="457200" rtl="0" eaLnBrk="1" fontAlgn="auto" latinLnBrk="0" hangingPunct="1">
              <a:lnSpc>
                <a:spcPct val="100000"/>
              </a:lnSpc>
              <a:spcBef>
                <a:spcPts val="0"/>
              </a:spcBef>
              <a:spcAft>
                <a:spcPts val="0"/>
              </a:spcAft>
              <a:buClrTx/>
              <a:buSzTx/>
              <a:buFontTx/>
              <a:buNone/>
              <a:defRPr/>
            </a:pPr>
            <a:r>
              <a:rPr lang="en-US" sz="1200" b="0" dirty="0"/>
              <a:t>14 </a:t>
            </a:r>
            <a:r>
              <a:rPr lang="en-GB" dirty="0"/>
              <a:t>–</a:t>
            </a:r>
            <a:r>
              <a:rPr lang="en-US" sz="1200" b="0" dirty="0"/>
              <a:t> </a:t>
            </a:r>
            <a:r>
              <a:rPr lang="en-US" dirty="0">
                <a:solidFill>
                  <a:schemeClr val="accent5">
                    <a:lumMod val="40000"/>
                    <a:lumOff val="60000"/>
                  </a:schemeClr>
                </a:solidFill>
              </a:rPr>
              <a:t>Common Threats and Attacks</a:t>
            </a:r>
            <a:endParaRPr lang="en-US" sz="1200" b="0" dirty="0">
              <a:solidFill>
                <a:schemeClr val="tx1"/>
              </a:solidFill>
            </a:endParaRPr>
          </a:p>
          <a:p>
            <a:pPr>
              <a:buFontTx/>
              <a:buNone/>
            </a:pPr>
            <a:r>
              <a:rPr lang="en-US" sz="1200" b="0" dirty="0">
                <a:solidFill>
                  <a:srgbClr val="FF0000"/>
                </a:solidFill>
              </a:rPr>
              <a:t>14.2 </a:t>
            </a:r>
            <a:r>
              <a:rPr lang="en-GB" dirty="0"/>
              <a:t>– </a:t>
            </a:r>
            <a:r>
              <a:rPr lang="en-US" sz="1200" dirty="0"/>
              <a:t>Common Network Attacks - Reconnaissance, Access, and Social Engineering</a:t>
            </a:r>
            <a:br>
              <a:rPr lang="en-US" altLang="en-US" dirty="0"/>
            </a:br>
            <a:r>
              <a:rPr lang="en-US" sz="1200" b="0" i="0" kern="1200" dirty="0">
                <a:solidFill>
                  <a:schemeClr val="tx1"/>
                </a:solidFill>
                <a:effectLst/>
                <a:latin typeface="+mn-lt"/>
                <a:ea typeface="+mn-ea"/>
                <a:cs typeface="+mn-cs"/>
              </a:rPr>
              <a:t>14.2.2</a:t>
            </a:r>
            <a:r>
              <a:rPr lang="en-GB" dirty="0"/>
              <a:t> – </a:t>
            </a:r>
            <a:r>
              <a:rPr lang="en-US" dirty="0"/>
              <a:t>Reconnaissance Attacks</a:t>
            </a:r>
            <a:endParaRPr lang="en-US" dirty="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panose="020B0604020202020204" pitchFamily="34" charset="0"/>
              </a:defRPr>
            </a:lvl1pPr>
            <a:lvl2pPr marL="742950" indent="-285750" defTabSz="882650">
              <a:defRPr sz="2400">
                <a:solidFill>
                  <a:schemeClr val="tx1"/>
                </a:solidFill>
                <a:latin typeface="Arial" panose="020B0604020202020204" pitchFamily="34" charset="0"/>
              </a:defRPr>
            </a:lvl2pPr>
            <a:lvl3pPr marL="1143000" indent="-228600" defTabSz="882650">
              <a:defRPr sz="2400">
                <a:solidFill>
                  <a:schemeClr val="tx1"/>
                </a:solidFill>
                <a:latin typeface="Arial" panose="020B0604020202020204" pitchFamily="34" charset="0"/>
              </a:defRPr>
            </a:lvl3pPr>
            <a:lvl4pPr marL="1600200" indent="-228600" defTabSz="882650">
              <a:defRPr sz="2400">
                <a:solidFill>
                  <a:schemeClr val="tx1"/>
                </a:solidFill>
                <a:latin typeface="Arial" panose="020B0604020202020204" pitchFamily="34" charset="0"/>
              </a:defRPr>
            </a:lvl4pPr>
            <a:lvl5pPr marL="2057400" indent="-228600" defTabSz="882650">
              <a:defRPr sz="2400">
                <a:solidFill>
                  <a:schemeClr val="tx1"/>
                </a:solidFill>
                <a:latin typeface="Arial" panose="020B0604020202020204" pitchFamily="34"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9pPr>
          </a:lstStyle>
          <a:p>
            <a:fld id="{04267211-205D-47E8-9F29-7E4C01D43DC3}" type="slidenum">
              <a:rPr lang="en-US" altLang="en-US" sz="800" smtClean="0"/>
            </a:fld>
            <a:endParaRPr lang="en-US" altLang="en-US" sz="800" dirty="0"/>
          </a:p>
        </p:txBody>
      </p:sp>
      <p:sp>
        <p:nvSpPr>
          <p:cNvPr id="112643" name="Rectangle 2"/>
          <p:cNvSpPr>
            <a:spLocks noGrp="1" noRot="1" noChangeAspect="1" noChangeArrowheads="1" noTextEdit="1"/>
          </p:cNvSpPr>
          <p:nvPr>
            <p:ph type="sldImg"/>
          </p:nvPr>
        </p:nvSpPr>
        <p:spPr/>
      </p:sp>
      <p:sp>
        <p:nvSpPr>
          <p:cNvPr id="112644"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algn="l" defTabSz="457200" rtl="0" eaLnBrk="1" fontAlgn="auto" latinLnBrk="0" hangingPunct="1">
              <a:lnSpc>
                <a:spcPct val="100000"/>
              </a:lnSpc>
              <a:spcBef>
                <a:spcPts val="0"/>
              </a:spcBef>
              <a:spcAft>
                <a:spcPts val="0"/>
              </a:spcAft>
              <a:buClrTx/>
              <a:buSzTx/>
              <a:buFontTx/>
              <a:buNone/>
              <a:defRPr/>
            </a:pPr>
            <a:r>
              <a:rPr lang="en-US" sz="1200" b="0" dirty="0"/>
              <a:t>14 </a:t>
            </a:r>
            <a:r>
              <a:rPr lang="en-GB" dirty="0"/>
              <a:t>–</a:t>
            </a:r>
            <a:r>
              <a:rPr lang="en-US" sz="1200" b="0" baseline="0" dirty="0"/>
              <a:t> </a:t>
            </a:r>
            <a:r>
              <a:rPr lang="en-US" dirty="0">
                <a:solidFill>
                  <a:schemeClr val="accent5">
                    <a:lumMod val="40000"/>
                    <a:lumOff val="60000"/>
                  </a:schemeClr>
                </a:solidFill>
              </a:rPr>
              <a:t>Common Threats and Attacks</a:t>
            </a:r>
            <a:endParaRPr lang="en-US" sz="1200" b="0" dirty="0">
              <a:solidFill>
                <a:schemeClr val="tx1"/>
              </a:solidFill>
            </a:endParaRPr>
          </a:p>
          <a:p>
            <a:pPr>
              <a:buFontTx/>
              <a:buNone/>
            </a:pPr>
            <a:r>
              <a:rPr lang="en-US" sz="1200" b="0" dirty="0">
                <a:solidFill>
                  <a:srgbClr val="FF0000"/>
                </a:solidFill>
              </a:rPr>
              <a:t>14.2 </a:t>
            </a:r>
            <a:r>
              <a:rPr lang="en-GB" dirty="0"/>
              <a:t>– </a:t>
            </a:r>
            <a:r>
              <a:rPr lang="en-US" sz="1200" dirty="0"/>
              <a:t>Common Network Attacks - Reconnaissance, Access, and Social Engineering</a:t>
            </a:r>
            <a:br>
              <a:rPr lang="en-US" altLang="en-US" dirty="0"/>
            </a:br>
            <a:r>
              <a:rPr lang="en-US" sz="1200" b="0" i="0" kern="1200" dirty="0">
                <a:solidFill>
                  <a:schemeClr val="tx1"/>
                </a:solidFill>
                <a:effectLst/>
                <a:latin typeface="+mn-lt"/>
                <a:ea typeface="+mn-ea"/>
                <a:cs typeface="+mn-cs"/>
              </a:rPr>
              <a:t>14.2.3</a:t>
            </a:r>
            <a:r>
              <a:rPr lang="en-GB" dirty="0"/>
              <a:t> – </a:t>
            </a:r>
            <a:r>
              <a:rPr lang="en-US" dirty="0"/>
              <a:t>Video - Reconnaissance Attacks</a:t>
            </a:r>
            <a:endParaRPr lang="en-US" dirty="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panose="020B0604020202020204" pitchFamily="34" charset="0"/>
              </a:defRPr>
            </a:lvl1pPr>
            <a:lvl2pPr marL="742950" indent="-285750" defTabSz="882650">
              <a:defRPr sz="2400">
                <a:solidFill>
                  <a:schemeClr val="tx1"/>
                </a:solidFill>
                <a:latin typeface="Arial" panose="020B0604020202020204" pitchFamily="34" charset="0"/>
              </a:defRPr>
            </a:lvl2pPr>
            <a:lvl3pPr marL="1143000" indent="-228600" defTabSz="882650">
              <a:defRPr sz="2400">
                <a:solidFill>
                  <a:schemeClr val="tx1"/>
                </a:solidFill>
                <a:latin typeface="Arial" panose="020B0604020202020204" pitchFamily="34" charset="0"/>
              </a:defRPr>
            </a:lvl3pPr>
            <a:lvl4pPr marL="1600200" indent="-228600" defTabSz="882650">
              <a:defRPr sz="2400">
                <a:solidFill>
                  <a:schemeClr val="tx1"/>
                </a:solidFill>
                <a:latin typeface="Arial" panose="020B0604020202020204" pitchFamily="34" charset="0"/>
              </a:defRPr>
            </a:lvl4pPr>
            <a:lvl5pPr marL="2057400" indent="-228600" defTabSz="882650">
              <a:defRPr sz="2400">
                <a:solidFill>
                  <a:schemeClr val="tx1"/>
                </a:solidFill>
                <a:latin typeface="Arial" panose="020B0604020202020204" pitchFamily="34"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9pPr>
          </a:lstStyle>
          <a:p>
            <a:fld id="{04267211-205D-47E8-9F29-7E4C01D43DC3}" type="slidenum">
              <a:rPr lang="en-US" altLang="en-US" sz="800" smtClean="0"/>
            </a:fld>
            <a:endParaRPr lang="en-US" altLang="en-US" sz="800" dirty="0"/>
          </a:p>
        </p:txBody>
      </p:sp>
      <p:sp>
        <p:nvSpPr>
          <p:cNvPr id="112643" name="Rectangle 2"/>
          <p:cNvSpPr>
            <a:spLocks noGrp="1" noRot="1" noChangeAspect="1" noChangeArrowheads="1" noTextEdit="1"/>
          </p:cNvSpPr>
          <p:nvPr>
            <p:ph type="sldImg"/>
          </p:nvPr>
        </p:nvSpPr>
        <p:spPr/>
      </p:sp>
      <p:sp>
        <p:nvSpPr>
          <p:cNvPr id="112644"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algn="l" defTabSz="457200" rtl="0" eaLnBrk="1" fontAlgn="auto" latinLnBrk="0" hangingPunct="1">
              <a:lnSpc>
                <a:spcPct val="100000"/>
              </a:lnSpc>
              <a:spcBef>
                <a:spcPts val="0"/>
              </a:spcBef>
              <a:spcAft>
                <a:spcPts val="0"/>
              </a:spcAft>
              <a:buClrTx/>
              <a:buSzTx/>
              <a:buFontTx/>
              <a:buNone/>
              <a:defRPr/>
            </a:pPr>
            <a:r>
              <a:rPr lang="en-US" sz="1200" b="0" dirty="0"/>
              <a:t>14 </a:t>
            </a:r>
            <a:r>
              <a:rPr lang="en-GB" dirty="0"/>
              <a:t>–</a:t>
            </a:r>
            <a:r>
              <a:rPr lang="en-US" sz="1200" b="0" baseline="0" dirty="0"/>
              <a:t> </a:t>
            </a:r>
            <a:r>
              <a:rPr lang="en-US" dirty="0">
                <a:solidFill>
                  <a:schemeClr val="accent5">
                    <a:lumMod val="40000"/>
                    <a:lumOff val="60000"/>
                  </a:schemeClr>
                </a:solidFill>
              </a:rPr>
              <a:t>Common Threats and Attacks</a:t>
            </a:r>
            <a:endParaRPr lang="en-US" sz="1200" b="0" dirty="0">
              <a:solidFill>
                <a:schemeClr val="tx1"/>
              </a:solidFill>
            </a:endParaRPr>
          </a:p>
          <a:p>
            <a:pPr>
              <a:buFontTx/>
              <a:buNone/>
            </a:pPr>
            <a:r>
              <a:rPr lang="en-US" sz="1200" b="0" dirty="0">
                <a:solidFill>
                  <a:srgbClr val="FF0000"/>
                </a:solidFill>
              </a:rPr>
              <a:t>14.2 </a:t>
            </a:r>
            <a:r>
              <a:rPr lang="en-GB" dirty="0"/>
              <a:t>– </a:t>
            </a:r>
            <a:r>
              <a:rPr lang="en-US" sz="1200" dirty="0"/>
              <a:t>Common Network Attacks - Reconnaissance, Access, and Social Engineering</a:t>
            </a:r>
            <a:br>
              <a:rPr lang="en-US" altLang="en-US" dirty="0"/>
            </a:br>
            <a:r>
              <a:rPr lang="en-US" sz="1200" b="0" i="0" kern="1200" dirty="0">
                <a:solidFill>
                  <a:schemeClr val="tx1"/>
                </a:solidFill>
                <a:effectLst/>
                <a:latin typeface="+mn-lt"/>
                <a:ea typeface="+mn-ea"/>
                <a:cs typeface="+mn-cs"/>
              </a:rPr>
              <a:t>14.2.4 </a:t>
            </a:r>
            <a:r>
              <a:rPr lang="en-GB" dirty="0"/>
              <a:t>– </a:t>
            </a:r>
            <a:r>
              <a:rPr lang="en-US" dirty="0"/>
              <a:t>Access Attacks</a:t>
            </a:r>
            <a:endParaRPr lang="en-US" dirty="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panose="020B0604020202020204" pitchFamily="34" charset="0"/>
              </a:defRPr>
            </a:lvl1pPr>
            <a:lvl2pPr marL="742950" indent="-285750" defTabSz="882650">
              <a:defRPr sz="2400">
                <a:solidFill>
                  <a:schemeClr val="tx1"/>
                </a:solidFill>
                <a:latin typeface="Arial" panose="020B0604020202020204" pitchFamily="34" charset="0"/>
              </a:defRPr>
            </a:lvl2pPr>
            <a:lvl3pPr marL="1143000" indent="-228600" defTabSz="882650">
              <a:defRPr sz="2400">
                <a:solidFill>
                  <a:schemeClr val="tx1"/>
                </a:solidFill>
                <a:latin typeface="Arial" panose="020B0604020202020204" pitchFamily="34" charset="0"/>
              </a:defRPr>
            </a:lvl3pPr>
            <a:lvl4pPr marL="1600200" indent="-228600" defTabSz="882650">
              <a:defRPr sz="2400">
                <a:solidFill>
                  <a:schemeClr val="tx1"/>
                </a:solidFill>
                <a:latin typeface="Arial" panose="020B0604020202020204" pitchFamily="34" charset="0"/>
              </a:defRPr>
            </a:lvl4pPr>
            <a:lvl5pPr marL="2057400" indent="-228600" defTabSz="882650">
              <a:defRPr sz="2400">
                <a:solidFill>
                  <a:schemeClr val="tx1"/>
                </a:solidFill>
                <a:latin typeface="Arial" panose="020B0604020202020204" pitchFamily="34"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9pPr>
          </a:lstStyle>
          <a:p>
            <a:fld id="{04267211-205D-47E8-9F29-7E4C01D43DC3}" type="slidenum">
              <a:rPr lang="en-US" altLang="en-US" sz="800" smtClean="0"/>
            </a:fld>
            <a:endParaRPr lang="en-US" altLang="en-US" sz="800" dirty="0"/>
          </a:p>
        </p:txBody>
      </p:sp>
      <p:sp>
        <p:nvSpPr>
          <p:cNvPr id="112643" name="Rectangle 2"/>
          <p:cNvSpPr>
            <a:spLocks noGrp="1" noRot="1" noChangeAspect="1" noChangeArrowheads="1" noTextEdit="1"/>
          </p:cNvSpPr>
          <p:nvPr>
            <p:ph type="sldImg"/>
          </p:nvPr>
        </p:nvSpPr>
        <p:spPr/>
      </p:sp>
      <p:sp>
        <p:nvSpPr>
          <p:cNvPr id="112644"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algn="l" defTabSz="457200" rtl="0" eaLnBrk="1" fontAlgn="auto" latinLnBrk="0" hangingPunct="1">
              <a:lnSpc>
                <a:spcPct val="100000"/>
              </a:lnSpc>
              <a:spcBef>
                <a:spcPts val="0"/>
              </a:spcBef>
              <a:spcAft>
                <a:spcPts val="0"/>
              </a:spcAft>
              <a:buClrTx/>
              <a:buSzTx/>
              <a:buFontTx/>
              <a:buNone/>
              <a:defRPr/>
            </a:pPr>
            <a:r>
              <a:rPr lang="en-US" sz="1200" b="0" dirty="0"/>
              <a:t>14</a:t>
            </a:r>
            <a:r>
              <a:rPr lang="en-US" sz="1200" b="0" baseline="0" dirty="0"/>
              <a:t> </a:t>
            </a:r>
            <a:r>
              <a:rPr lang="en-GB" dirty="0"/>
              <a:t>–</a:t>
            </a:r>
            <a:r>
              <a:rPr lang="en-US" sz="1200" b="0" dirty="0"/>
              <a:t> </a:t>
            </a:r>
            <a:r>
              <a:rPr lang="en-US" dirty="0">
                <a:solidFill>
                  <a:schemeClr val="accent5">
                    <a:lumMod val="40000"/>
                    <a:lumOff val="60000"/>
                  </a:schemeClr>
                </a:solidFill>
              </a:rPr>
              <a:t>Common Threats and Attacks</a:t>
            </a:r>
            <a:endParaRPr lang="en-US" sz="1200" b="0" dirty="0">
              <a:solidFill>
                <a:schemeClr val="tx1"/>
              </a:solidFill>
            </a:endParaRPr>
          </a:p>
          <a:p>
            <a:pPr>
              <a:buFontTx/>
              <a:buNone/>
            </a:pPr>
            <a:r>
              <a:rPr lang="en-US" sz="1200" b="0" dirty="0">
                <a:solidFill>
                  <a:srgbClr val="FF0000"/>
                </a:solidFill>
              </a:rPr>
              <a:t>14.2 </a:t>
            </a:r>
            <a:r>
              <a:rPr lang="en-GB" dirty="0"/>
              <a:t>– </a:t>
            </a:r>
            <a:r>
              <a:rPr lang="en-US" sz="1200" dirty="0"/>
              <a:t>Common Network Attacks - Reconnaissance, Access, and Social Engineering</a:t>
            </a:r>
            <a:br>
              <a:rPr lang="en-US" altLang="en-US" dirty="0"/>
            </a:br>
            <a:r>
              <a:rPr lang="en-US" sz="1200" b="0" i="0" kern="1200" dirty="0">
                <a:solidFill>
                  <a:schemeClr val="tx1"/>
                </a:solidFill>
                <a:effectLst/>
                <a:latin typeface="+mn-lt"/>
                <a:ea typeface="+mn-ea"/>
                <a:cs typeface="+mn-cs"/>
              </a:rPr>
              <a:t>14.2.4 </a:t>
            </a:r>
            <a:r>
              <a:rPr lang="en-GB" dirty="0"/>
              <a:t>– </a:t>
            </a:r>
            <a:r>
              <a:rPr lang="en-US" dirty="0"/>
              <a:t>Access Attacks</a:t>
            </a:r>
            <a:endParaRPr lang="en-US" dirty="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panose="020B0604020202020204" pitchFamily="34" charset="0"/>
              </a:defRPr>
            </a:lvl1pPr>
            <a:lvl2pPr marL="742950" indent="-285750" defTabSz="882650">
              <a:defRPr sz="2400">
                <a:solidFill>
                  <a:schemeClr val="tx1"/>
                </a:solidFill>
                <a:latin typeface="Arial" panose="020B0604020202020204" pitchFamily="34" charset="0"/>
              </a:defRPr>
            </a:lvl2pPr>
            <a:lvl3pPr marL="1143000" indent="-228600" defTabSz="882650">
              <a:defRPr sz="2400">
                <a:solidFill>
                  <a:schemeClr val="tx1"/>
                </a:solidFill>
                <a:latin typeface="Arial" panose="020B0604020202020204" pitchFamily="34" charset="0"/>
              </a:defRPr>
            </a:lvl3pPr>
            <a:lvl4pPr marL="1600200" indent="-228600" defTabSz="882650">
              <a:defRPr sz="2400">
                <a:solidFill>
                  <a:schemeClr val="tx1"/>
                </a:solidFill>
                <a:latin typeface="Arial" panose="020B0604020202020204" pitchFamily="34" charset="0"/>
              </a:defRPr>
            </a:lvl4pPr>
            <a:lvl5pPr marL="2057400" indent="-228600" defTabSz="882650">
              <a:defRPr sz="2400">
                <a:solidFill>
                  <a:schemeClr val="tx1"/>
                </a:solidFill>
                <a:latin typeface="Arial" panose="020B0604020202020204" pitchFamily="34"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9pPr>
          </a:lstStyle>
          <a:p>
            <a:fld id="{04267211-205D-47E8-9F29-7E4C01D43DC3}" type="slidenum">
              <a:rPr lang="en-US" altLang="en-US" sz="800" smtClean="0"/>
            </a:fld>
            <a:endParaRPr lang="en-US" altLang="en-US" sz="800" dirty="0"/>
          </a:p>
        </p:txBody>
      </p:sp>
      <p:sp>
        <p:nvSpPr>
          <p:cNvPr id="112643" name="Rectangle 2"/>
          <p:cNvSpPr>
            <a:spLocks noGrp="1" noRot="1" noChangeAspect="1" noChangeArrowheads="1" noTextEdit="1"/>
          </p:cNvSpPr>
          <p:nvPr>
            <p:ph type="sldImg"/>
          </p:nvPr>
        </p:nvSpPr>
        <p:spPr/>
      </p:sp>
      <p:sp>
        <p:nvSpPr>
          <p:cNvPr id="112644"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algn="l" defTabSz="457200" rtl="0" eaLnBrk="1" fontAlgn="auto" latinLnBrk="0" hangingPunct="1">
              <a:lnSpc>
                <a:spcPct val="100000"/>
              </a:lnSpc>
              <a:spcBef>
                <a:spcPts val="0"/>
              </a:spcBef>
              <a:spcAft>
                <a:spcPts val="0"/>
              </a:spcAft>
              <a:buClrTx/>
              <a:buSzTx/>
              <a:buFontTx/>
              <a:buNone/>
              <a:defRPr/>
            </a:pPr>
            <a:r>
              <a:rPr lang="en-US" sz="1200" b="0" dirty="0"/>
              <a:t>14</a:t>
            </a:r>
            <a:r>
              <a:rPr lang="en-US" sz="1200" b="0" baseline="0" dirty="0"/>
              <a:t> </a:t>
            </a:r>
            <a:r>
              <a:rPr lang="en-GB" dirty="0"/>
              <a:t>– </a:t>
            </a:r>
            <a:r>
              <a:rPr lang="en-US" dirty="0">
                <a:solidFill>
                  <a:schemeClr val="accent5">
                    <a:lumMod val="40000"/>
                    <a:lumOff val="60000"/>
                  </a:schemeClr>
                </a:solidFill>
              </a:rPr>
              <a:t>Common Threats and Attacks</a:t>
            </a:r>
            <a:endParaRPr lang="en-US" sz="1200" b="0" dirty="0">
              <a:solidFill>
                <a:schemeClr val="tx1"/>
              </a:solidFill>
            </a:endParaRPr>
          </a:p>
          <a:p>
            <a:pPr>
              <a:buFontTx/>
              <a:buNone/>
            </a:pPr>
            <a:r>
              <a:rPr lang="en-US" sz="1200" b="0" dirty="0">
                <a:solidFill>
                  <a:srgbClr val="FF0000"/>
                </a:solidFill>
              </a:rPr>
              <a:t>14.2 </a:t>
            </a:r>
            <a:r>
              <a:rPr lang="en-GB" dirty="0"/>
              <a:t>– </a:t>
            </a:r>
            <a:r>
              <a:rPr lang="en-US" sz="1200" dirty="0"/>
              <a:t>Common Network Attacks - Reconnaissance, Access, and Social Engineering</a:t>
            </a:r>
            <a:br>
              <a:rPr lang="en-US" altLang="en-US" dirty="0"/>
            </a:br>
            <a:r>
              <a:rPr lang="en-US" sz="1200" b="0" i="0" kern="1200" dirty="0">
                <a:solidFill>
                  <a:schemeClr val="tx1"/>
                </a:solidFill>
                <a:effectLst/>
                <a:latin typeface="+mn-lt"/>
                <a:ea typeface="+mn-ea"/>
                <a:cs typeface="+mn-cs"/>
              </a:rPr>
              <a:t>14.2.4 </a:t>
            </a:r>
            <a:r>
              <a:rPr lang="en-GB" dirty="0"/>
              <a:t>– </a:t>
            </a:r>
            <a:r>
              <a:rPr lang="en-US" dirty="0"/>
              <a:t>Access Attacks</a:t>
            </a:r>
            <a:endParaRPr lang="en-US" dirty="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panose="020B0604020202020204" pitchFamily="34" charset="0"/>
              </a:defRPr>
            </a:lvl1pPr>
            <a:lvl2pPr marL="742950" indent="-285750" defTabSz="882650">
              <a:defRPr sz="2400">
                <a:solidFill>
                  <a:schemeClr val="tx1"/>
                </a:solidFill>
                <a:latin typeface="Arial" panose="020B0604020202020204" pitchFamily="34" charset="0"/>
              </a:defRPr>
            </a:lvl2pPr>
            <a:lvl3pPr marL="1143000" indent="-228600" defTabSz="882650">
              <a:defRPr sz="2400">
                <a:solidFill>
                  <a:schemeClr val="tx1"/>
                </a:solidFill>
                <a:latin typeface="Arial" panose="020B0604020202020204" pitchFamily="34" charset="0"/>
              </a:defRPr>
            </a:lvl3pPr>
            <a:lvl4pPr marL="1600200" indent="-228600" defTabSz="882650">
              <a:defRPr sz="2400">
                <a:solidFill>
                  <a:schemeClr val="tx1"/>
                </a:solidFill>
                <a:latin typeface="Arial" panose="020B0604020202020204" pitchFamily="34" charset="0"/>
              </a:defRPr>
            </a:lvl4pPr>
            <a:lvl5pPr marL="2057400" indent="-228600" defTabSz="882650">
              <a:defRPr sz="2400">
                <a:solidFill>
                  <a:schemeClr val="tx1"/>
                </a:solidFill>
                <a:latin typeface="Arial" panose="020B0604020202020204" pitchFamily="34"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9pPr>
          </a:lstStyle>
          <a:p>
            <a:fld id="{04267211-205D-47E8-9F29-7E4C01D43DC3}" type="slidenum">
              <a:rPr lang="en-US" altLang="en-US" sz="800" smtClean="0"/>
            </a:fld>
            <a:endParaRPr lang="en-US" altLang="en-US" sz="800" dirty="0"/>
          </a:p>
        </p:txBody>
      </p:sp>
      <p:sp>
        <p:nvSpPr>
          <p:cNvPr id="112643" name="Rectangle 2"/>
          <p:cNvSpPr>
            <a:spLocks noGrp="1" noRot="1" noChangeAspect="1" noChangeArrowheads="1" noTextEdit="1"/>
          </p:cNvSpPr>
          <p:nvPr>
            <p:ph type="sldImg"/>
          </p:nvPr>
        </p:nvSpPr>
        <p:spPr/>
      </p:sp>
      <p:sp>
        <p:nvSpPr>
          <p:cNvPr id="112644"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algn="l" defTabSz="457200" rtl="0" eaLnBrk="1" fontAlgn="auto" latinLnBrk="0" hangingPunct="1">
              <a:lnSpc>
                <a:spcPct val="100000"/>
              </a:lnSpc>
              <a:spcBef>
                <a:spcPts val="0"/>
              </a:spcBef>
              <a:spcAft>
                <a:spcPts val="0"/>
              </a:spcAft>
              <a:buClrTx/>
              <a:buSzTx/>
              <a:buFontTx/>
              <a:buNone/>
              <a:defRPr/>
            </a:pPr>
            <a:r>
              <a:rPr lang="en-US" sz="1200" b="0" dirty="0"/>
              <a:t>14</a:t>
            </a:r>
            <a:r>
              <a:rPr lang="en-US" sz="1200" b="0" baseline="0" dirty="0"/>
              <a:t> </a:t>
            </a:r>
            <a:r>
              <a:rPr lang="en-GB" dirty="0"/>
              <a:t>–</a:t>
            </a:r>
            <a:r>
              <a:rPr lang="en-US" sz="1200" b="0" dirty="0"/>
              <a:t> </a:t>
            </a:r>
            <a:r>
              <a:rPr lang="en-US" dirty="0">
                <a:solidFill>
                  <a:schemeClr val="accent5">
                    <a:lumMod val="40000"/>
                    <a:lumOff val="60000"/>
                  </a:schemeClr>
                </a:solidFill>
              </a:rPr>
              <a:t>Common Threats and Attacks</a:t>
            </a:r>
            <a:endParaRPr lang="en-US" sz="1200" b="0" dirty="0">
              <a:solidFill>
                <a:schemeClr val="tx1"/>
              </a:solidFill>
            </a:endParaRPr>
          </a:p>
          <a:p>
            <a:pPr>
              <a:buFontTx/>
              <a:buNone/>
            </a:pPr>
            <a:r>
              <a:rPr lang="en-US" sz="1200" b="0" dirty="0">
                <a:solidFill>
                  <a:srgbClr val="FF0000"/>
                </a:solidFill>
              </a:rPr>
              <a:t>14.2 </a:t>
            </a:r>
            <a:r>
              <a:rPr lang="en-GB" dirty="0"/>
              <a:t>– </a:t>
            </a:r>
            <a:r>
              <a:rPr lang="en-US" sz="1200" dirty="0"/>
              <a:t>Common Network Attacks - Reconnaissance, Access, and Social Engineering</a:t>
            </a:r>
            <a:br>
              <a:rPr lang="en-US" altLang="en-US" dirty="0"/>
            </a:br>
            <a:r>
              <a:rPr lang="en-US" sz="1200" b="0" i="0" kern="1200" dirty="0">
                <a:solidFill>
                  <a:schemeClr val="tx1"/>
                </a:solidFill>
                <a:effectLst/>
                <a:latin typeface="+mn-lt"/>
                <a:ea typeface="+mn-ea"/>
                <a:cs typeface="+mn-cs"/>
              </a:rPr>
              <a:t>14.2.5</a:t>
            </a:r>
            <a:r>
              <a:rPr lang="en-GB" dirty="0"/>
              <a:t> – </a:t>
            </a:r>
            <a:r>
              <a:rPr lang="en-US" dirty="0"/>
              <a:t>Video - </a:t>
            </a:r>
            <a:r>
              <a:rPr lang="en-US" sz="1200" b="0" i="0" kern="1200" dirty="0">
                <a:solidFill>
                  <a:schemeClr val="tx1"/>
                </a:solidFill>
                <a:effectLst/>
                <a:latin typeface="+mn-lt"/>
                <a:ea typeface="+mn-ea"/>
                <a:cs typeface="+mn-cs"/>
              </a:rPr>
              <a:t>Access and Social Engineering Attacks</a:t>
            </a:r>
            <a:endParaRPr lang="en-US" sz="1200" b="0" i="0" kern="1200" dirty="0">
              <a:solidFill>
                <a:schemeClr val="tx1"/>
              </a:solidFill>
              <a:effectLst/>
              <a:latin typeface="+mn-lt"/>
              <a:ea typeface="+mn-ea"/>
              <a:cs typeface="+mn-cs"/>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panose="020B0604020202020204" pitchFamily="34" charset="0"/>
              </a:defRPr>
            </a:lvl1pPr>
            <a:lvl2pPr marL="742950" indent="-285750" defTabSz="882650">
              <a:defRPr sz="2400">
                <a:solidFill>
                  <a:schemeClr val="tx1"/>
                </a:solidFill>
                <a:latin typeface="Arial" panose="020B0604020202020204" pitchFamily="34" charset="0"/>
              </a:defRPr>
            </a:lvl2pPr>
            <a:lvl3pPr marL="1143000" indent="-228600" defTabSz="882650">
              <a:defRPr sz="2400">
                <a:solidFill>
                  <a:schemeClr val="tx1"/>
                </a:solidFill>
                <a:latin typeface="Arial" panose="020B0604020202020204" pitchFamily="34" charset="0"/>
              </a:defRPr>
            </a:lvl3pPr>
            <a:lvl4pPr marL="1600200" indent="-228600" defTabSz="882650">
              <a:defRPr sz="2400">
                <a:solidFill>
                  <a:schemeClr val="tx1"/>
                </a:solidFill>
                <a:latin typeface="Arial" panose="020B0604020202020204" pitchFamily="34" charset="0"/>
              </a:defRPr>
            </a:lvl4pPr>
            <a:lvl5pPr marL="2057400" indent="-228600" defTabSz="882650">
              <a:defRPr sz="2400">
                <a:solidFill>
                  <a:schemeClr val="tx1"/>
                </a:solidFill>
                <a:latin typeface="Arial" panose="020B0604020202020204" pitchFamily="34"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9pPr>
          </a:lstStyle>
          <a:p>
            <a:fld id="{04267211-205D-47E8-9F29-7E4C01D43DC3}" type="slidenum">
              <a:rPr lang="en-US" altLang="en-US" sz="800" smtClean="0"/>
            </a:fld>
            <a:endParaRPr lang="en-US" altLang="en-US" sz="800" dirty="0"/>
          </a:p>
        </p:txBody>
      </p:sp>
      <p:sp>
        <p:nvSpPr>
          <p:cNvPr id="112643" name="Rectangle 2"/>
          <p:cNvSpPr>
            <a:spLocks noGrp="1" noRot="1" noChangeAspect="1" noChangeArrowheads="1" noTextEdit="1"/>
          </p:cNvSpPr>
          <p:nvPr>
            <p:ph type="sldImg"/>
          </p:nvPr>
        </p:nvSpPr>
        <p:spPr/>
      </p:sp>
      <p:sp>
        <p:nvSpPr>
          <p:cNvPr id="112644"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algn="l" defTabSz="457200" rtl="0" eaLnBrk="1" fontAlgn="auto" latinLnBrk="0" hangingPunct="1">
              <a:lnSpc>
                <a:spcPct val="100000"/>
              </a:lnSpc>
              <a:spcBef>
                <a:spcPts val="0"/>
              </a:spcBef>
              <a:spcAft>
                <a:spcPts val="0"/>
              </a:spcAft>
              <a:buClrTx/>
              <a:buSzTx/>
              <a:buFontTx/>
              <a:buNone/>
              <a:defRPr/>
            </a:pPr>
            <a:r>
              <a:rPr lang="en-US" sz="1200" b="0" dirty="0"/>
              <a:t>14</a:t>
            </a:r>
            <a:r>
              <a:rPr lang="en-US" sz="1200" b="0" baseline="0" dirty="0"/>
              <a:t> </a:t>
            </a:r>
            <a:r>
              <a:rPr lang="en-GB" dirty="0"/>
              <a:t>–</a:t>
            </a:r>
            <a:r>
              <a:rPr lang="en-US" sz="1200" b="0" dirty="0"/>
              <a:t> </a:t>
            </a:r>
            <a:r>
              <a:rPr lang="en-US" dirty="0">
                <a:solidFill>
                  <a:schemeClr val="accent5">
                    <a:lumMod val="40000"/>
                    <a:lumOff val="60000"/>
                  </a:schemeClr>
                </a:solidFill>
              </a:rPr>
              <a:t>Common Threats and Attacks</a:t>
            </a:r>
            <a:endParaRPr lang="en-US" sz="1200" b="0" dirty="0">
              <a:solidFill>
                <a:schemeClr val="tx1"/>
              </a:solidFill>
            </a:endParaRPr>
          </a:p>
          <a:p>
            <a:pPr>
              <a:buFontTx/>
              <a:buNone/>
            </a:pPr>
            <a:r>
              <a:rPr lang="en-US" sz="1200" b="0" dirty="0">
                <a:solidFill>
                  <a:srgbClr val="FF0000"/>
                </a:solidFill>
              </a:rPr>
              <a:t>14.2 </a:t>
            </a:r>
            <a:r>
              <a:rPr lang="en-GB" dirty="0"/>
              <a:t>– </a:t>
            </a:r>
            <a:r>
              <a:rPr lang="en-US" sz="1200" dirty="0"/>
              <a:t>Common Network Attacks - Reconnaissance, Access, and Social Engineering</a:t>
            </a:r>
            <a:br>
              <a:rPr lang="en-US" altLang="en-US" dirty="0"/>
            </a:br>
            <a:r>
              <a:rPr lang="en-US" sz="1200" b="0" i="0" kern="1200" dirty="0">
                <a:solidFill>
                  <a:schemeClr val="tx1"/>
                </a:solidFill>
                <a:effectLst/>
                <a:latin typeface="+mn-lt"/>
                <a:ea typeface="+mn-ea"/>
                <a:cs typeface="+mn-cs"/>
              </a:rPr>
              <a:t>14.2.6 </a:t>
            </a:r>
            <a:r>
              <a:rPr lang="en-GB" dirty="0"/>
              <a:t>– </a:t>
            </a:r>
            <a:r>
              <a:rPr lang="en-US" dirty="0"/>
              <a:t>Social Engineering Attacks </a:t>
            </a:r>
            <a:endParaRPr 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buFontTx/>
              <a:buNone/>
            </a:pPr>
            <a:r>
              <a:rPr lang="en-US" sz="1200" b="0" dirty="0"/>
              <a:t>Source:</a:t>
            </a:r>
            <a:endParaRPr lang="en-US" sz="1200" b="0" dirty="0"/>
          </a:p>
          <a:p>
            <a:pPr>
              <a:buFontTx/>
              <a:buNone/>
            </a:pPr>
            <a:r>
              <a:rPr lang="en-US" sz="1200" b="0" dirty="0"/>
              <a:t>14</a:t>
            </a:r>
            <a:r>
              <a:rPr lang="en-US" sz="1200" b="0" baseline="0" dirty="0"/>
              <a:t> </a:t>
            </a:r>
            <a:r>
              <a:rPr lang="en-GB" dirty="0"/>
              <a:t>–</a:t>
            </a:r>
            <a:r>
              <a:rPr lang="en-US" sz="1200" b="0" dirty="0"/>
              <a:t> </a:t>
            </a:r>
            <a:r>
              <a:rPr lang="en-US" dirty="0">
                <a:solidFill>
                  <a:schemeClr val="accent5">
                    <a:lumMod val="40000"/>
                    <a:lumOff val="60000"/>
                  </a:schemeClr>
                </a:solidFill>
              </a:rPr>
              <a:t>Common Threats and Attacks</a:t>
            </a:r>
            <a:endParaRPr lang="en-US" sz="1200" b="0" dirty="0">
              <a:solidFill>
                <a:schemeClr val="tx1"/>
              </a:solidFill>
            </a:endParaRPr>
          </a:p>
          <a:p>
            <a:pPr marL="0" marR="0" lvl="0" indent="0" algn="l" defTabSz="457200" rtl="0" eaLnBrk="1" fontAlgn="auto" latinLnBrk="0" hangingPunct="1">
              <a:lnSpc>
                <a:spcPct val="100000"/>
              </a:lnSpc>
              <a:spcBef>
                <a:spcPts val="0"/>
              </a:spcBef>
              <a:spcAft>
                <a:spcPts val="0"/>
              </a:spcAft>
              <a:buClrTx/>
              <a:buSzTx/>
              <a:buFontTx/>
              <a:buNone/>
              <a:defRPr/>
            </a:pPr>
            <a:r>
              <a:rPr lang="en-US" sz="1200" b="0" dirty="0">
                <a:solidFill>
                  <a:srgbClr val="FF0000"/>
                </a:solidFill>
              </a:rPr>
              <a:t>14.1 </a:t>
            </a:r>
            <a:r>
              <a:rPr lang="en-GB" dirty="0"/>
              <a:t>–</a:t>
            </a:r>
            <a:r>
              <a:rPr lang="en-US" sz="1200" b="0" dirty="0">
                <a:solidFill>
                  <a:srgbClr val="FF0000"/>
                </a:solidFill>
              </a:rPr>
              <a:t> </a:t>
            </a:r>
            <a:r>
              <a:rPr lang="en-US" sz="1200" b="0" i="0" kern="1200" dirty="0">
                <a:solidFill>
                  <a:schemeClr val="tx1"/>
                </a:solidFill>
                <a:effectLst/>
                <a:latin typeface="+mn-lt"/>
                <a:ea typeface="+mn-ea"/>
                <a:cs typeface="+mn-cs"/>
              </a:rPr>
              <a:t>Malware</a:t>
            </a:r>
            <a:endParaRPr lang="en-GB" b="0" dirty="0">
              <a:solidFill>
                <a:srgbClr val="FF0000"/>
              </a:solidFill>
            </a:endParaRPr>
          </a:p>
          <a:p>
            <a:pPr>
              <a:buFontTx/>
              <a:buNone/>
            </a:pPr>
            <a:endParaRPr lang="en-US" dirty="0"/>
          </a:p>
          <a:p>
            <a:r>
              <a:rPr lang="en-US" sz="1050" b="1" u="sng" dirty="0"/>
              <a:t>In-Session Activities / Explanations:</a:t>
            </a:r>
            <a:endParaRPr lang="en-US" sz="1050" dirty="0"/>
          </a:p>
          <a:p>
            <a:pPr marL="171450" lvl="0" indent="-171450">
              <a:buFont typeface="Arial" panose="020B0604020202020204" pitchFamily="34" charset="0"/>
              <a:buChar char="•"/>
            </a:pPr>
            <a:r>
              <a:rPr lang="en-US" sz="1050" b="1" dirty="0"/>
              <a:t>Time</a:t>
            </a:r>
            <a:r>
              <a:rPr lang="en-US" b="1" dirty="0"/>
              <a:t>: </a:t>
            </a:r>
            <a:r>
              <a:rPr lang="en-US" sz="1000" b="0" dirty="0"/>
              <a:t>22</a:t>
            </a:r>
            <a:r>
              <a:rPr lang="en-US" sz="1000" b="0" baseline="0" dirty="0"/>
              <a:t> </a:t>
            </a:r>
            <a:r>
              <a:rPr lang="en-US" sz="1000" b="0" dirty="0"/>
              <a:t>min</a:t>
            </a:r>
            <a:endParaRPr lang="en-US" sz="1000" b="0" dirty="0"/>
          </a:p>
          <a:p>
            <a:pPr marL="171450" lvl="0" indent="-171450">
              <a:buFont typeface="Arial" panose="020B0604020202020204" pitchFamily="34" charset="0"/>
              <a:buChar char="•"/>
            </a:pPr>
            <a:r>
              <a:rPr lang="en-US" sz="1050" b="1" dirty="0"/>
              <a:t>Instructor Notes: </a:t>
            </a:r>
            <a:endParaRPr lang="en-US" sz="1050" dirty="0"/>
          </a:p>
          <a:p>
            <a:pPr marL="341630" lvl="1" indent="-171450">
              <a:buFont typeface="Arial" panose="020B0604020202020204" pitchFamily="34" charset="0"/>
              <a:buChar char="•"/>
            </a:pPr>
            <a:r>
              <a:rPr lang="en-US" sz="1000" dirty="0"/>
              <a:t>Ask</a:t>
            </a:r>
            <a:r>
              <a:rPr lang="en-US" sz="1000" baseline="0" dirty="0"/>
              <a:t> the students the following questions before you begin to explain the different types of malware:</a:t>
            </a:r>
            <a:endParaRPr lang="en-US" sz="1000" baseline="0" dirty="0"/>
          </a:p>
          <a:p>
            <a:pPr marL="798830" lvl="2" indent="-171450">
              <a:buFont typeface="Arial" panose="020B0604020202020204" pitchFamily="34" charset="0"/>
              <a:buChar char="•"/>
            </a:pPr>
            <a:r>
              <a:rPr lang="en-US" sz="1000" baseline="0" dirty="0"/>
              <a:t>Have your computers or networks ever crashed?</a:t>
            </a:r>
            <a:endParaRPr lang="en-US" sz="1000" baseline="0" dirty="0"/>
          </a:p>
          <a:p>
            <a:pPr marL="798830" lvl="2" indent="-171450">
              <a:buFont typeface="Arial" panose="020B0604020202020204" pitchFamily="34" charset="0"/>
              <a:buChar char="•"/>
            </a:pPr>
            <a:r>
              <a:rPr lang="en-US" sz="1000" baseline="0" dirty="0"/>
              <a:t>Have you ever wondered what might be the reason behind the damage or disruption of networks?</a:t>
            </a:r>
            <a:endParaRPr lang="en-US" sz="1000" baseline="0" dirty="0"/>
          </a:p>
          <a:p>
            <a:pPr marL="798830" lvl="2" indent="-171450">
              <a:buFont typeface="Arial" panose="020B0604020202020204" pitchFamily="34" charset="0"/>
              <a:buChar char="•"/>
            </a:pPr>
            <a:r>
              <a:rPr lang="en-US" sz="1000" baseline="0" dirty="0"/>
              <a:t>Where does malware originate from?</a:t>
            </a:r>
            <a:endParaRPr lang="en-US" sz="1000" dirty="0"/>
          </a:p>
          <a:p>
            <a:pPr marL="341630" lvl="1" indent="-171450">
              <a:buFont typeface="Arial" panose="020B0604020202020204" pitchFamily="34" charset="0"/>
              <a:buChar char="•"/>
            </a:pPr>
            <a:r>
              <a:rPr lang="en-US" sz="1000" dirty="0"/>
              <a:t>Demonstrate</a:t>
            </a:r>
            <a:r>
              <a:rPr lang="en-US" sz="1000" baseline="0" dirty="0"/>
              <a:t> </a:t>
            </a:r>
            <a:r>
              <a:rPr lang="en-US" sz="1000" dirty="0"/>
              <a:t>the animation</a:t>
            </a:r>
            <a:r>
              <a:rPr lang="en-US" sz="1000" baseline="0" dirty="0"/>
              <a:t> to the students and explain </a:t>
            </a:r>
            <a:r>
              <a:rPr lang="en-US" sz="1000" dirty="0"/>
              <a:t>the different</a:t>
            </a:r>
            <a:r>
              <a:rPr lang="en-US" sz="1000" baseline="0" dirty="0"/>
              <a:t> examples of </a:t>
            </a:r>
            <a:r>
              <a:rPr lang="en-US" sz="1000" dirty="0"/>
              <a:t>malware.</a:t>
            </a:r>
            <a:endParaRPr lang="en-US" sz="1000" dirty="0"/>
          </a:p>
          <a:p>
            <a:pPr marL="341630" lvl="1" indent="-171450">
              <a:buFont typeface="Arial" panose="020B0604020202020204" pitchFamily="34" charset="0"/>
              <a:buChar char="•"/>
            </a:pPr>
            <a:r>
              <a:rPr lang="en-US" sz="1000" dirty="0"/>
              <a:t>Demonstrate the animation to the students</a:t>
            </a:r>
            <a:r>
              <a:rPr lang="en-US" sz="1000" baseline="0" dirty="0"/>
              <a:t> to</a:t>
            </a:r>
            <a:r>
              <a:rPr lang="en-US" sz="1000" dirty="0"/>
              <a:t> explain the components of worm attacks.</a:t>
            </a:r>
            <a:endParaRPr lang="en-US" sz="1000" dirty="0"/>
          </a:p>
          <a:p>
            <a:pPr marL="341630" lvl="1" indent="-171450">
              <a:buFont typeface="Arial" panose="020B0604020202020204" pitchFamily="34" charset="0"/>
              <a:buChar char="•"/>
            </a:pPr>
            <a:r>
              <a:rPr lang="en-US" sz="1000" b="0" i="0" kern="1200" dirty="0">
                <a:solidFill>
                  <a:schemeClr val="tx1"/>
                </a:solidFill>
                <a:latin typeface="+mn-lt"/>
                <a:ea typeface="+mn-ea"/>
                <a:cs typeface="+mn-cs"/>
              </a:rPr>
              <a:t>Ensure they complete the ‘Check Your Understanding – Malware’ in section 14.1.10.</a:t>
            </a:r>
            <a:endParaRPr lang="en-US" sz="1000" b="0" i="0" kern="1200" dirty="0">
              <a:solidFill>
                <a:schemeClr val="tx1"/>
              </a:solidFill>
              <a:latin typeface="+mn-lt"/>
              <a:ea typeface="+mn-ea"/>
              <a:cs typeface="+mn-cs"/>
            </a:endParaRPr>
          </a:p>
          <a:p>
            <a:pPr marL="341630" lvl="1" indent="-171450">
              <a:buFont typeface="Arial" panose="020B0604020202020204" pitchFamily="34" charset="0"/>
              <a:buChar char="•"/>
            </a:pPr>
            <a:r>
              <a:rPr lang="en-US" sz="1000" b="0" i="0" kern="1200" dirty="0">
                <a:solidFill>
                  <a:schemeClr val="tx1"/>
                </a:solidFill>
                <a:latin typeface="+mn-lt"/>
                <a:ea typeface="+mn-ea"/>
                <a:cs typeface="+mn-cs"/>
              </a:rPr>
              <a:t>At</a:t>
            </a:r>
            <a:r>
              <a:rPr lang="en-US" sz="1000" b="0" i="0" kern="1200" baseline="0" dirty="0">
                <a:solidFill>
                  <a:schemeClr val="tx1"/>
                </a:solidFill>
                <a:latin typeface="+mn-lt"/>
                <a:ea typeface="+mn-ea"/>
                <a:cs typeface="+mn-cs"/>
              </a:rPr>
              <a:t> the end of the topic, present different scenarios or examples of each type of malware to the students and ask them to identify.</a:t>
            </a:r>
            <a:endParaRPr lang="en-US" sz="1000" b="0" i="0" kern="1200" baseline="0" dirty="0">
              <a:solidFill>
                <a:schemeClr val="tx1"/>
              </a:solidFill>
              <a:latin typeface="+mn-lt"/>
              <a:ea typeface="+mn-ea"/>
              <a:cs typeface="+mn-cs"/>
            </a:endParaRPr>
          </a:p>
          <a:p>
            <a:pPr marL="341630" lvl="1" indent="-171450">
              <a:buFont typeface="Arial" panose="020B0604020202020204" pitchFamily="34" charset="0"/>
              <a:buChar char="•"/>
            </a:pPr>
            <a:endParaRPr lang="en-US" sz="1000" b="0" i="0" kern="1200" dirty="0">
              <a:solidFill>
                <a:schemeClr val="tx1"/>
              </a:solidFill>
              <a:latin typeface="+mn-lt"/>
              <a:ea typeface="+mn-ea"/>
              <a:cs typeface="+mn-cs"/>
            </a:endParaRPr>
          </a:p>
          <a:p>
            <a:pPr marL="171450" lvl="0" indent="-171450">
              <a:buFont typeface="Arial" panose="020B0604020202020204" pitchFamily="34" charset="0"/>
              <a:buChar char="•"/>
            </a:pPr>
            <a:r>
              <a:rPr lang="en-US" sz="1050" b="1" dirty="0"/>
              <a:t>Key Points: </a:t>
            </a:r>
            <a:r>
              <a:rPr lang="en-US" sz="1050" b="0" dirty="0"/>
              <a:t>Viruses, Trojan horses, Worm, Ransomware, Malware Behaviors.</a:t>
            </a:r>
            <a:endParaRPr lang="en-US" dirty="0"/>
          </a:p>
        </p:txBody>
      </p:sp>
      <p:sp>
        <p:nvSpPr>
          <p:cNvPr id="4" name="Slide Number Placeholder 3"/>
          <p:cNvSpPr>
            <a:spLocks noGrp="1"/>
          </p:cNvSpPr>
          <p:nvPr>
            <p:ph type="sldNum" sz="quarter" idx="10"/>
          </p:nvPr>
        </p:nvSpPr>
        <p:spPr/>
        <p:txBody>
          <a:bodyPr/>
          <a:lstStyle/>
          <a:p>
            <a:fld id="{5641018C-6CAF-B84E-B92C-ECB119457FBA}" type="slidenum">
              <a:rPr lang="en-US" smtClean="0"/>
            </a:fld>
            <a:endParaRPr lang="en-US" dirty="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panose="020B0604020202020204" pitchFamily="34" charset="0"/>
              </a:defRPr>
            </a:lvl1pPr>
            <a:lvl2pPr marL="742950" indent="-285750" defTabSz="882650">
              <a:defRPr sz="2400">
                <a:solidFill>
                  <a:schemeClr val="tx1"/>
                </a:solidFill>
                <a:latin typeface="Arial" panose="020B0604020202020204" pitchFamily="34" charset="0"/>
              </a:defRPr>
            </a:lvl2pPr>
            <a:lvl3pPr marL="1143000" indent="-228600" defTabSz="882650">
              <a:defRPr sz="2400">
                <a:solidFill>
                  <a:schemeClr val="tx1"/>
                </a:solidFill>
                <a:latin typeface="Arial" panose="020B0604020202020204" pitchFamily="34" charset="0"/>
              </a:defRPr>
            </a:lvl3pPr>
            <a:lvl4pPr marL="1600200" indent="-228600" defTabSz="882650">
              <a:defRPr sz="2400">
                <a:solidFill>
                  <a:schemeClr val="tx1"/>
                </a:solidFill>
                <a:latin typeface="Arial" panose="020B0604020202020204" pitchFamily="34" charset="0"/>
              </a:defRPr>
            </a:lvl4pPr>
            <a:lvl5pPr marL="2057400" indent="-228600" defTabSz="882650">
              <a:defRPr sz="2400">
                <a:solidFill>
                  <a:schemeClr val="tx1"/>
                </a:solidFill>
                <a:latin typeface="Arial" panose="020B0604020202020204" pitchFamily="34"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9pPr>
          </a:lstStyle>
          <a:p>
            <a:fld id="{04267211-205D-47E8-9F29-7E4C01D43DC3}" type="slidenum">
              <a:rPr lang="en-US" altLang="en-US" sz="800" smtClean="0"/>
            </a:fld>
            <a:endParaRPr lang="en-US" altLang="en-US" sz="800" dirty="0"/>
          </a:p>
        </p:txBody>
      </p:sp>
      <p:sp>
        <p:nvSpPr>
          <p:cNvPr id="112643" name="Rectangle 2"/>
          <p:cNvSpPr>
            <a:spLocks noGrp="1" noRot="1" noChangeAspect="1" noChangeArrowheads="1" noTextEdit="1"/>
          </p:cNvSpPr>
          <p:nvPr>
            <p:ph type="sldImg"/>
          </p:nvPr>
        </p:nvSpPr>
        <p:spPr/>
      </p:sp>
      <p:sp>
        <p:nvSpPr>
          <p:cNvPr id="112644"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algn="l" defTabSz="457200" rtl="0" eaLnBrk="1" fontAlgn="auto" latinLnBrk="0" hangingPunct="1">
              <a:lnSpc>
                <a:spcPct val="100000"/>
              </a:lnSpc>
              <a:spcBef>
                <a:spcPts val="0"/>
              </a:spcBef>
              <a:spcAft>
                <a:spcPts val="0"/>
              </a:spcAft>
              <a:buClrTx/>
              <a:buSzTx/>
              <a:buFontTx/>
              <a:buNone/>
              <a:defRPr/>
            </a:pPr>
            <a:r>
              <a:rPr lang="en-US" sz="1200" b="0" dirty="0"/>
              <a:t>14</a:t>
            </a:r>
            <a:r>
              <a:rPr lang="en-US" sz="1200" b="0" baseline="0" dirty="0"/>
              <a:t> </a:t>
            </a:r>
            <a:r>
              <a:rPr lang="en-GB" dirty="0"/>
              <a:t>–</a:t>
            </a:r>
            <a:r>
              <a:rPr lang="en-US" sz="1200" b="0" dirty="0"/>
              <a:t> </a:t>
            </a:r>
            <a:r>
              <a:rPr lang="en-US" dirty="0">
                <a:solidFill>
                  <a:schemeClr val="accent5">
                    <a:lumMod val="40000"/>
                    <a:lumOff val="60000"/>
                  </a:schemeClr>
                </a:solidFill>
              </a:rPr>
              <a:t>Common Threats and Attacks</a:t>
            </a:r>
            <a:endParaRPr lang="en-US" sz="1200" b="0" dirty="0">
              <a:solidFill>
                <a:schemeClr val="tx1"/>
              </a:solidFill>
            </a:endParaRPr>
          </a:p>
          <a:p>
            <a:pPr>
              <a:buFontTx/>
              <a:buNone/>
            </a:pPr>
            <a:r>
              <a:rPr lang="en-US" sz="1200" b="0" dirty="0">
                <a:solidFill>
                  <a:srgbClr val="FF0000"/>
                </a:solidFill>
              </a:rPr>
              <a:t>14.2 </a:t>
            </a:r>
            <a:r>
              <a:rPr lang="en-GB" dirty="0"/>
              <a:t>– </a:t>
            </a:r>
            <a:r>
              <a:rPr lang="en-US" sz="1200" dirty="0"/>
              <a:t>Common Network Attacks - Reconnaissance, Access, and Social Engineering</a:t>
            </a:r>
            <a:br>
              <a:rPr lang="en-US" altLang="en-US" dirty="0"/>
            </a:br>
            <a:r>
              <a:rPr lang="en-US" sz="1200" b="0" i="0" kern="1200" dirty="0">
                <a:solidFill>
                  <a:schemeClr val="tx1"/>
                </a:solidFill>
                <a:effectLst/>
                <a:latin typeface="+mn-lt"/>
                <a:ea typeface="+mn-ea"/>
                <a:cs typeface="+mn-cs"/>
              </a:rPr>
              <a:t>14.2.6 </a:t>
            </a:r>
            <a:r>
              <a:rPr lang="en-GB" dirty="0"/>
              <a:t>– </a:t>
            </a:r>
            <a:r>
              <a:rPr lang="en-US" dirty="0"/>
              <a:t>Social Engineering Attacks </a:t>
            </a:r>
            <a:endParaRPr lang="en-US" dirty="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panose="020B0604020202020204" pitchFamily="34" charset="0"/>
              </a:defRPr>
            </a:lvl1pPr>
            <a:lvl2pPr marL="742950" indent="-285750" defTabSz="882650">
              <a:defRPr sz="2400">
                <a:solidFill>
                  <a:schemeClr val="tx1"/>
                </a:solidFill>
                <a:latin typeface="Arial" panose="020B0604020202020204" pitchFamily="34" charset="0"/>
              </a:defRPr>
            </a:lvl2pPr>
            <a:lvl3pPr marL="1143000" indent="-228600" defTabSz="882650">
              <a:defRPr sz="2400">
                <a:solidFill>
                  <a:schemeClr val="tx1"/>
                </a:solidFill>
                <a:latin typeface="Arial" panose="020B0604020202020204" pitchFamily="34" charset="0"/>
              </a:defRPr>
            </a:lvl3pPr>
            <a:lvl4pPr marL="1600200" indent="-228600" defTabSz="882650">
              <a:defRPr sz="2400">
                <a:solidFill>
                  <a:schemeClr val="tx1"/>
                </a:solidFill>
                <a:latin typeface="Arial" panose="020B0604020202020204" pitchFamily="34" charset="0"/>
              </a:defRPr>
            </a:lvl4pPr>
            <a:lvl5pPr marL="2057400" indent="-228600" defTabSz="882650">
              <a:defRPr sz="2400">
                <a:solidFill>
                  <a:schemeClr val="tx1"/>
                </a:solidFill>
                <a:latin typeface="Arial" panose="020B0604020202020204" pitchFamily="34"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9pPr>
          </a:lstStyle>
          <a:p>
            <a:fld id="{04267211-205D-47E8-9F29-7E4C01D43DC3}" type="slidenum">
              <a:rPr lang="en-US" altLang="en-US" sz="800" smtClean="0"/>
            </a:fld>
            <a:endParaRPr lang="en-US" altLang="en-US" sz="800" dirty="0"/>
          </a:p>
        </p:txBody>
      </p:sp>
      <p:sp>
        <p:nvSpPr>
          <p:cNvPr id="112643" name="Rectangle 2"/>
          <p:cNvSpPr>
            <a:spLocks noGrp="1" noRot="1" noChangeAspect="1" noChangeArrowheads="1" noTextEdit="1"/>
          </p:cNvSpPr>
          <p:nvPr>
            <p:ph type="sldImg"/>
          </p:nvPr>
        </p:nvSpPr>
        <p:spPr/>
      </p:sp>
      <p:sp>
        <p:nvSpPr>
          <p:cNvPr id="112644"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algn="l" defTabSz="457200" rtl="0" eaLnBrk="1" fontAlgn="auto" latinLnBrk="0" hangingPunct="1">
              <a:lnSpc>
                <a:spcPct val="100000"/>
              </a:lnSpc>
              <a:spcBef>
                <a:spcPts val="0"/>
              </a:spcBef>
              <a:spcAft>
                <a:spcPts val="0"/>
              </a:spcAft>
              <a:buClrTx/>
              <a:buSzTx/>
              <a:buFontTx/>
              <a:buNone/>
              <a:defRPr/>
            </a:pPr>
            <a:r>
              <a:rPr lang="en-US" sz="1200" b="0" dirty="0"/>
              <a:t>14</a:t>
            </a:r>
            <a:r>
              <a:rPr lang="en-US" sz="1200" b="0" baseline="0" dirty="0"/>
              <a:t> </a:t>
            </a:r>
            <a:r>
              <a:rPr lang="en-GB" dirty="0"/>
              <a:t>–</a:t>
            </a:r>
            <a:r>
              <a:rPr lang="en-US" sz="1200" b="0" dirty="0"/>
              <a:t> </a:t>
            </a:r>
            <a:r>
              <a:rPr lang="en-US" dirty="0">
                <a:solidFill>
                  <a:schemeClr val="accent5">
                    <a:lumMod val="40000"/>
                    <a:lumOff val="60000"/>
                  </a:schemeClr>
                </a:solidFill>
              </a:rPr>
              <a:t>Common Threats and Attacks</a:t>
            </a:r>
            <a:endParaRPr lang="en-US" sz="1200" b="0" dirty="0">
              <a:solidFill>
                <a:schemeClr val="tx1"/>
              </a:solidFill>
            </a:endParaRPr>
          </a:p>
          <a:p>
            <a:pPr>
              <a:buFontTx/>
              <a:buNone/>
            </a:pPr>
            <a:r>
              <a:rPr lang="en-US" sz="1200" b="0" dirty="0">
                <a:solidFill>
                  <a:srgbClr val="FF0000"/>
                </a:solidFill>
              </a:rPr>
              <a:t>14.2 </a:t>
            </a:r>
            <a:r>
              <a:rPr lang="en-GB" dirty="0"/>
              <a:t>– </a:t>
            </a:r>
            <a:r>
              <a:rPr lang="en-US" sz="1200" dirty="0"/>
              <a:t>Common Network Attacks - Reconnaissance, Access, and Social Engineering</a:t>
            </a:r>
            <a:br>
              <a:rPr lang="en-US" altLang="en-US" dirty="0"/>
            </a:br>
            <a:r>
              <a:rPr lang="en-US" sz="1200" b="0" i="0" kern="1200" dirty="0">
                <a:solidFill>
                  <a:schemeClr val="tx1"/>
                </a:solidFill>
                <a:effectLst/>
                <a:latin typeface="+mn-lt"/>
                <a:ea typeface="+mn-ea"/>
                <a:cs typeface="+mn-cs"/>
              </a:rPr>
              <a:t>14.2.6 </a:t>
            </a:r>
            <a:r>
              <a:rPr lang="en-GB" dirty="0"/>
              <a:t>– </a:t>
            </a:r>
            <a:r>
              <a:rPr lang="en-US" dirty="0"/>
              <a:t>Social Engineering Attacks </a:t>
            </a:r>
            <a:endParaRPr lang="en-US" dirty="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panose="020B0604020202020204" pitchFamily="34" charset="0"/>
              </a:defRPr>
            </a:lvl1pPr>
            <a:lvl2pPr marL="742950" indent="-285750" defTabSz="882650">
              <a:defRPr sz="2400">
                <a:solidFill>
                  <a:schemeClr val="tx1"/>
                </a:solidFill>
                <a:latin typeface="Arial" panose="020B0604020202020204" pitchFamily="34" charset="0"/>
              </a:defRPr>
            </a:lvl2pPr>
            <a:lvl3pPr marL="1143000" indent="-228600" defTabSz="882650">
              <a:defRPr sz="2400">
                <a:solidFill>
                  <a:schemeClr val="tx1"/>
                </a:solidFill>
                <a:latin typeface="Arial" panose="020B0604020202020204" pitchFamily="34" charset="0"/>
              </a:defRPr>
            </a:lvl3pPr>
            <a:lvl4pPr marL="1600200" indent="-228600" defTabSz="882650">
              <a:defRPr sz="2400">
                <a:solidFill>
                  <a:schemeClr val="tx1"/>
                </a:solidFill>
                <a:latin typeface="Arial" panose="020B0604020202020204" pitchFamily="34" charset="0"/>
              </a:defRPr>
            </a:lvl4pPr>
            <a:lvl5pPr marL="2057400" indent="-228600" defTabSz="882650">
              <a:defRPr sz="2400">
                <a:solidFill>
                  <a:schemeClr val="tx1"/>
                </a:solidFill>
                <a:latin typeface="Arial" panose="020B0604020202020204" pitchFamily="34"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9pPr>
          </a:lstStyle>
          <a:p>
            <a:fld id="{04267211-205D-47E8-9F29-7E4C01D43DC3}" type="slidenum">
              <a:rPr lang="en-US" altLang="en-US" sz="800" smtClean="0"/>
            </a:fld>
            <a:endParaRPr lang="en-US" altLang="en-US" sz="800" dirty="0"/>
          </a:p>
        </p:txBody>
      </p:sp>
      <p:sp>
        <p:nvSpPr>
          <p:cNvPr id="112643" name="Rectangle 2"/>
          <p:cNvSpPr>
            <a:spLocks noGrp="1" noRot="1" noChangeAspect="1" noChangeArrowheads="1" noTextEdit="1"/>
          </p:cNvSpPr>
          <p:nvPr>
            <p:ph type="sldImg"/>
          </p:nvPr>
        </p:nvSpPr>
        <p:spPr/>
      </p:sp>
      <p:sp>
        <p:nvSpPr>
          <p:cNvPr id="112644"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algn="l" defTabSz="457200" rtl="0" eaLnBrk="1" fontAlgn="auto" latinLnBrk="0" hangingPunct="1">
              <a:lnSpc>
                <a:spcPct val="100000"/>
              </a:lnSpc>
              <a:spcBef>
                <a:spcPts val="0"/>
              </a:spcBef>
              <a:spcAft>
                <a:spcPts val="0"/>
              </a:spcAft>
              <a:buClrTx/>
              <a:buSzTx/>
              <a:buFontTx/>
              <a:buNone/>
              <a:defRPr/>
            </a:pPr>
            <a:r>
              <a:rPr lang="en-US" sz="1200" b="0" dirty="0"/>
              <a:t>14</a:t>
            </a:r>
            <a:r>
              <a:rPr lang="en-US" sz="1200" b="0" baseline="0" dirty="0"/>
              <a:t> </a:t>
            </a:r>
            <a:r>
              <a:rPr lang="en-GB" dirty="0"/>
              <a:t>–</a:t>
            </a:r>
            <a:r>
              <a:rPr lang="en-US" sz="1200" b="0" dirty="0"/>
              <a:t> </a:t>
            </a:r>
            <a:r>
              <a:rPr lang="en-US" dirty="0">
                <a:solidFill>
                  <a:schemeClr val="accent5">
                    <a:lumMod val="40000"/>
                    <a:lumOff val="60000"/>
                  </a:schemeClr>
                </a:solidFill>
              </a:rPr>
              <a:t>Common Threats and Attacks</a:t>
            </a:r>
            <a:endParaRPr lang="en-US" sz="1200" b="0" dirty="0">
              <a:solidFill>
                <a:schemeClr val="tx1"/>
              </a:solidFill>
            </a:endParaRPr>
          </a:p>
          <a:p>
            <a:pPr>
              <a:buFontTx/>
              <a:buNone/>
            </a:pPr>
            <a:r>
              <a:rPr lang="en-US" sz="1200" b="0" dirty="0">
                <a:solidFill>
                  <a:srgbClr val="FF0000"/>
                </a:solidFill>
              </a:rPr>
              <a:t>14.2 </a:t>
            </a:r>
            <a:r>
              <a:rPr lang="en-GB" dirty="0"/>
              <a:t>– </a:t>
            </a:r>
            <a:r>
              <a:rPr lang="en-US" sz="1200" dirty="0"/>
              <a:t>Common Network Attacks - Reconnaissance, Access, and Social Engineering</a:t>
            </a:r>
            <a:br>
              <a:rPr lang="en-US" altLang="en-US" dirty="0"/>
            </a:br>
            <a:r>
              <a:rPr lang="en-US" sz="1200" b="0" i="0" kern="1200" dirty="0">
                <a:solidFill>
                  <a:schemeClr val="tx1"/>
                </a:solidFill>
                <a:effectLst/>
                <a:latin typeface="+mn-lt"/>
                <a:ea typeface="+mn-ea"/>
                <a:cs typeface="+mn-cs"/>
              </a:rPr>
              <a:t>14.2.7 </a:t>
            </a:r>
            <a:r>
              <a:rPr lang="en-GB" dirty="0"/>
              <a:t>– </a:t>
            </a:r>
            <a:r>
              <a:rPr lang="en-US" dirty="0"/>
              <a:t>Strengthening the Weakest Link</a:t>
            </a:r>
            <a:endParaRPr lang="en-US" dirty="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defRPr/>
            </a:pPr>
            <a:r>
              <a:rPr lang="en-US" sz="1200" b="0" dirty="0"/>
              <a:t>14</a:t>
            </a:r>
            <a:r>
              <a:rPr lang="en-US" sz="1200" b="0" baseline="0" dirty="0"/>
              <a:t> </a:t>
            </a:r>
            <a:r>
              <a:rPr lang="en-GB" dirty="0"/>
              <a:t>–</a:t>
            </a:r>
            <a:r>
              <a:rPr lang="en-US" sz="1200" b="0" dirty="0"/>
              <a:t> </a:t>
            </a:r>
            <a:r>
              <a:rPr lang="en-US" dirty="0">
                <a:solidFill>
                  <a:schemeClr val="accent5">
                    <a:lumMod val="40000"/>
                    <a:lumOff val="60000"/>
                  </a:schemeClr>
                </a:solidFill>
              </a:rPr>
              <a:t>Common Threats and Attacks</a:t>
            </a:r>
            <a:endParaRPr lang="en-US" sz="1200" b="0" dirty="0">
              <a:solidFill>
                <a:schemeClr val="tx1"/>
              </a:solidFill>
            </a:endParaRPr>
          </a:p>
          <a:p>
            <a:pPr>
              <a:buFontTx/>
              <a:buNone/>
            </a:pPr>
            <a:r>
              <a:rPr lang="en-US" sz="1200" b="0" dirty="0">
                <a:solidFill>
                  <a:srgbClr val="FF0000"/>
                </a:solidFill>
              </a:rPr>
              <a:t>14.1 </a:t>
            </a:r>
            <a:r>
              <a:rPr lang="en-GB" dirty="0"/>
              <a:t>– </a:t>
            </a:r>
            <a:r>
              <a:rPr lang="en-US" sz="1200" dirty="0"/>
              <a:t>Common Network Attacks - Reconnaissance, Access, and Social Engineering</a:t>
            </a:r>
            <a:br>
              <a:rPr lang="en-US" altLang="en-US" dirty="0"/>
            </a:br>
            <a:r>
              <a:rPr lang="en-US" sz="1200" b="0" i="0" kern="1200" dirty="0">
                <a:solidFill>
                  <a:schemeClr val="tx1"/>
                </a:solidFill>
                <a:effectLst/>
                <a:latin typeface="+mn-lt"/>
                <a:ea typeface="+mn-ea"/>
                <a:cs typeface="+mn-cs"/>
              </a:rPr>
              <a:t>14.2.8</a:t>
            </a:r>
            <a:r>
              <a:rPr lang="en-GB" dirty="0"/>
              <a:t> – </a:t>
            </a:r>
            <a:r>
              <a:rPr lang="en-US" altLang="en-US" dirty="0"/>
              <a:t>Lab – </a:t>
            </a:r>
            <a:r>
              <a:rPr lang="en-US" dirty="0"/>
              <a:t>Social Engineering</a:t>
            </a:r>
            <a:endParaRPr lang="en-US" dirty="0"/>
          </a:p>
        </p:txBody>
      </p:sp>
      <p:sp>
        <p:nvSpPr>
          <p:cNvPr id="4" name="Slide Number Placeholder 3"/>
          <p:cNvSpPr>
            <a:spLocks noGrp="1"/>
          </p:cNvSpPr>
          <p:nvPr>
            <p:ph type="sldNum" sz="quarter" idx="10"/>
          </p:nvPr>
        </p:nvSpPr>
        <p:spPr/>
        <p:txBody>
          <a:bodyPr/>
          <a:lstStyle/>
          <a:p>
            <a:fld id="{5641018C-6CAF-B84E-B92C-ECB119457FBA}" type="slidenum">
              <a:rPr lang="en-US" smtClean="0">
                <a:solidFill>
                  <a:prstClr val="black"/>
                </a:solidFill>
              </a:rPr>
            </a:fld>
            <a:endParaRPr lang="en-US" dirty="0">
              <a:solidFill>
                <a:prstClr val="black"/>
              </a:solidFill>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buFontTx/>
              <a:buNone/>
            </a:pPr>
            <a:r>
              <a:rPr lang="en-US" sz="1200" b="0" dirty="0"/>
              <a:t>Source:</a:t>
            </a:r>
            <a:endParaRPr lang="en-US" sz="1200" b="0" dirty="0"/>
          </a:p>
          <a:p>
            <a:pPr>
              <a:buFontTx/>
              <a:buNone/>
            </a:pPr>
            <a:r>
              <a:rPr lang="en-US" sz="1200" b="0" dirty="0"/>
              <a:t>14 </a:t>
            </a:r>
            <a:r>
              <a:rPr lang="en-GB" dirty="0"/>
              <a:t>–</a:t>
            </a:r>
            <a:r>
              <a:rPr lang="en-US" sz="1200" b="0" dirty="0"/>
              <a:t> </a:t>
            </a:r>
            <a:r>
              <a:rPr lang="en-US" dirty="0">
                <a:solidFill>
                  <a:schemeClr val="accent5">
                    <a:lumMod val="40000"/>
                    <a:lumOff val="60000"/>
                  </a:schemeClr>
                </a:solidFill>
              </a:rPr>
              <a:t>Common Threats and Attacks</a:t>
            </a:r>
            <a:endParaRPr lang="en-US" sz="1200" b="0" dirty="0">
              <a:solidFill>
                <a:schemeClr val="tx1"/>
              </a:solidFill>
            </a:endParaRPr>
          </a:p>
          <a:p>
            <a:pPr marL="0" marR="0" lvl="0" indent="0" algn="l" defTabSz="457200" rtl="0" eaLnBrk="1" fontAlgn="auto" latinLnBrk="0" hangingPunct="1">
              <a:lnSpc>
                <a:spcPct val="100000"/>
              </a:lnSpc>
              <a:spcBef>
                <a:spcPts val="0"/>
              </a:spcBef>
              <a:spcAft>
                <a:spcPts val="0"/>
              </a:spcAft>
              <a:buClrTx/>
              <a:buSzTx/>
              <a:buFontTx/>
              <a:buNone/>
              <a:defRPr/>
            </a:pPr>
            <a:r>
              <a:rPr lang="en-US" sz="1200" b="0" dirty="0">
                <a:solidFill>
                  <a:srgbClr val="FF0000"/>
                </a:solidFill>
              </a:rPr>
              <a:t>14.3 </a:t>
            </a:r>
            <a:r>
              <a:rPr lang="en-GB" dirty="0"/>
              <a:t>–</a:t>
            </a:r>
            <a:r>
              <a:rPr lang="en-US" sz="1200" b="0" dirty="0">
                <a:solidFill>
                  <a:srgbClr val="FF0000"/>
                </a:solidFill>
              </a:rPr>
              <a:t> </a:t>
            </a:r>
            <a:r>
              <a:rPr lang="en-US" dirty="0">
                <a:solidFill>
                  <a:schemeClr val="accent5">
                    <a:lumMod val="40000"/>
                    <a:lumOff val="60000"/>
                  </a:schemeClr>
                </a:solidFill>
              </a:rPr>
              <a:t>Network Attacks - Denial of Service, Buffer Overflows, and Evasion</a:t>
            </a:r>
            <a:endParaRPr lang="en-GB" b="0" dirty="0">
              <a:solidFill>
                <a:srgbClr val="FF0000"/>
              </a:solidFill>
            </a:endParaRPr>
          </a:p>
          <a:p>
            <a:r>
              <a:rPr lang="en-US" sz="1050" b="1" u="sng" dirty="0"/>
              <a:t>In-Session Activities / Explanations:</a:t>
            </a:r>
            <a:endParaRPr lang="en-US" sz="1050" dirty="0"/>
          </a:p>
          <a:p>
            <a:pPr marL="171450" lvl="0" indent="-171450">
              <a:buFont typeface="Arial" panose="020B0604020202020204" pitchFamily="34" charset="0"/>
              <a:buChar char="•"/>
            </a:pPr>
            <a:r>
              <a:rPr lang="en-US" sz="1050" b="1" dirty="0"/>
              <a:t>Time</a:t>
            </a:r>
            <a:r>
              <a:rPr lang="en-US" b="1" dirty="0"/>
              <a:t>:  </a:t>
            </a:r>
            <a:r>
              <a:rPr lang="en-US" b="0" dirty="0"/>
              <a:t>10 </a:t>
            </a:r>
            <a:r>
              <a:rPr lang="en-US" b="0" dirty="0" err="1"/>
              <a:t>mins</a:t>
            </a:r>
            <a:endParaRPr lang="en-US" b="0" dirty="0"/>
          </a:p>
          <a:p>
            <a:pPr marL="171450" lvl="0" indent="-171450">
              <a:buFont typeface="Arial" panose="020B0604020202020204" pitchFamily="34" charset="0"/>
              <a:buChar char="•"/>
            </a:pPr>
            <a:r>
              <a:rPr lang="en-US" sz="1050" b="1" dirty="0"/>
              <a:t>Instructor Notes: </a:t>
            </a:r>
            <a:endParaRPr lang="en-US" sz="1050" dirty="0"/>
          </a:p>
          <a:p>
            <a:pPr marL="341630" marR="0" lvl="1"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defRPr/>
            </a:pPr>
            <a:r>
              <a:rPr lang="en-US" sz="1000" dirty="0"/>
              <a:t>Demonstrate</a:t>
            </a:r>
            <a:r>
              <a:rPr lang="en-US" sz="1000" baseline="0" dirty="0"/>
              <a:t> the video in 14.3.1 and explain the different techniques used in </a:t>
            </a:r>
            <a:r>
              <a:rPr lang="en-US" sz="1000" dirty="0"/>
              <a:t>Denial of Service Attack.</a:t>
            </a:r>
            <a:endParaRPr lang="en-US" sz="1000" dirty="0"/>
          </a:p>
          <a:p>
            <a:pPr marL="341630" marR="0" lvl="1"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defRPr/>
            </a:pPr>
            <a:r>
              <a:rPr lang="en-US" sz="1000" dirty="0"/>
              <a:t>Explain and illustrate</a:t>
            </a:r>
            <a:r>
              <a:rPr lang="en-US" sz="1000" baseline="0" dirty="0"/>
              <a:t> examples of</a:t>
            </a:r>
            <a:r>
              <a:rPr lang="en-US" sz="1000" dirty="0"/>
              <a:t> DoS and </a:t>
            </a:r>
            <a:r>
              <a:rPr lang="en-US" sz="1000" dirty="0" err="1"/>
              <a:t>DDoS</a:t>
            </a:r>
            <a:r>
              <a:rPr lang="en-US" sz="1000" dirty="0"/>
              <a:t> attacks</a:t>
            </a:r>
            <a:r>
              <a:rPr lang="en-US" sz="1000" baseline="0" dirty="0"/>
              <a:t> by playing animations covered in 14.3.2</a:t>
            </a:r>
            <a:r>
              <a:rPr lang="en-US" sz="1000" dirty="0"/>
              <a:t>. </a:t>
            </a:r>
            <a:endParaRPr lang="en-US" sz="1000" dirty="0"/>
          </a:p>
          <a:p>
            <a:pPr marL="341630" marR="0" lvl="1"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defRPr/>
            </a:pPr>
            <a:r>
              <a:rPr lang="en-US" sz="1000" dirty="0"/>
              <a:t>Provide</a:t>
            </a:r>
            <a:r>
              <a:rPr lang="en-US" sz="1000" baseline="0" dirty="0"/>
              <a:t> a short background of</a:t>
            </a:r>
            <a:r>
              <a:rPr lang="en-US" sz="1000" dirty="0"/>
              <a:t> </a:t>
            </a:r>
            <a:r>
              <a:rPr lang="en-US" sz="1000" dirty="0" err="1"/>
              <a:t>Mirai</a:t>
            </a:r>
            <a:r>
              <a:rPr lang="en-US" sz="1000" dirty="0"/>
              <a:t> Botnet Attack and later play the video in 14.3.4.</a:t>
            </a:r>
            <a:endParaRPr lang="en-US" sz="1000" dirty="0"/>
          </a:p>
          <a:p>
            <a:pPr marL="341630" marR="0" lvl="1"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defRPr/>
            </a:pPr>
            <a:r>
              <a:rPr lang="en-US" sz="1000" dirty="0"/>
              <a:t>Discuss the Buffer Overflow Attack and Evasion methods.</a:t>
            </a:r>
            <a:endParaRPr lang="en-US" sz="1000" dirty="0"/>
          </a:p>
          <a:p>
            <a:pPr marL="341630" marR="0" lvl="1"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defRPr/>
            </a:pPr>
            <a:r>
              <a:rPr lang="en-US" sz="1000" dirty="0"/>
              <a:t>Ensure they complete the ‘Check Your Understanding – Identify the Types of Network Attacks’ in section 14.3.7.</a:t>
            </a:r>
            <a:endParaRPr lang="en-US" sz="1000" dirty="0"/>
          </a:p>
          <a:p>
            <a:pPr marL="171450" lvl="0" indent="-171450">
              <a:buFont typeface="Arial" panose="020B0604020202020204" pitchFamily="34" charset="0"/>
              <a:buChar char="•"/>
            </a:pPr>
            <a:r>
              <a:rPr lang="en-US" sz="1050" b="1" dirty="0"/>
              <a:t>Key Points: </a:t>
            </a:r>
            <a:r>
              <a:rPr lang="en-US" dirty="0"/>
              <a:t> DoS and</a:t>
            </a:r>
            <a:r>
              <a:rPr lang="en-US" baseline="0" dirty="0"/>
              <a:t> DDoS attacks, </a:t>
            </a:r>
            <a:r>
              <a:rPr lang="en-US" sz="1200" dirty="0" err="1"/>
              <a:t>Mirai</a:t>
            </a:r>
            <a:r>
              <a:rPr lang="en-US" sz="1200" dirty="0"/>
              <a:t> Botnet attack, </a:t>
            </a:r>
            <a:r>
              <a:rPr lang="en-US" dirty="0"/>
              <a:t>Buffer Overflow attack, Evasion Methods.</a:t>
            </a:r>
            <a:endParaRPr lang="en-US" dirty="0"/>
          </a:p>
        </p:txBody>
      </p:sp>
      <p:sp>
        <p:nvSpPr>
          <p:cNvPr id="4" name="Slide Number Placeholder 3"/>
          <p:cNvSpPr>
            <a:spLocks noGrp="1"/>
          </p:cNvSpPr>
          <p:nvPr>
            <p:ph type="sldNum" sz="quarter" idx="10"/>
          </p:nvPr>
        </p:nvSpPr>
        <p:spPr/>
        <p:txBody>
          <a:bodyPr/>
          <a:lstStyle/>
          <a:p>
            <a:fld id="{5641018C-6CAF-B84E-B92C-ECB119457FBA}" type="slidenum">
              <a:rPr lang="en-US" smtClean="0"/>
            </a:fld>
            <a:endParaRPr lang="en-US" dirty="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panose="020B0604020202020204" pitchFamily="34" charset="0"/>
              </a:defRPr>
            </a:lvl1pPr>
            <a:lvl2pPr marL="742950" indent="-285750" defTabSz="882650">
              <a:defRPr sz="2400">
                <a:solidFill>
                  <a:schemeClr val="tx1"/>
                </a:solidFill>
                <a:latin typeface="Arial" panose="020B0604020202020204" pitchFamily="34" charset="0"/>
              </a:defRPr>
            </a:lvl2pPr>
            <a:lvl3pPr marL="1143000" indent="-228600" defTabSz="882650">
              <a:defRPr sz="2400">
                <a:solidFill>
                  <a:schemeClr val="tx1"/>
                </a:solidFill>
                <a:latin typeface="Arial" panose="020B0604020202020204" pitchFamily="34" charset="0"/>
              </a:defRPr>
            </a:lvl3pPr>
            <a:lvl4pPr marL="1600200" indent="-228600" defTabSz="882650">
              <a:defRPr sz="2400">
                <a:solidFill>
                  <a:schemeClr val="tx1"/>
                </a:solidFill>
                <a:latin typeface="Arial" panose="020B0604020202020204" pitchFamily="34" charset="0"/>
              </a:defRPr>
            </a:lvl4pPr>
            <a:lvl5pPr marL="2057400" indent="-228600" defTabSz="882650">
              <a:defRPr sz="2400">
                <a:solidFill>
                  <a:schemeClr val="tx1"/>
                </a:solidFill>
                <a:latin typeface="Arial" panose="020B0604020202020204" pitchFamily="34"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9pPr>
          </a:lstStyle>
          <a:p>
            <a:fld id="{04267211-205D-47E8-9F29-7E4C01D43DC3}" type="slidenum">
              <a:rPr lang="en-US" altLang="en-US" sz="800" smtClean="0"/>
            </a:fld>
            <a:endParaRPr lang="en-US" altLang="en-US" sz="800" dirty="0"/>
          </a:p>
        </p:txBody>
      </p:sp>
      <p:sp>
        <p:nvSpPr>
          <p:cNvPr id="112643" name="Rectangle 2"/>
          <p:cNvSpPr>
            <a:spLocks noGrp="1" noRot="1" noChangeAspect="1" noChangeArrowheads="1" noTextEdit="1"/>
          </p:cNvSpPr>
          <p:nvPr>
            <p:ph type="sldImg"/>
          </p:nvPr>
        </p:nvSpPr>
        <p:spPr/>
      </p:sp>
      <p:sp>
        <p:nvSpPr>
          <p:cNvPr id="112644"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algn="l" defTabSz="457200" rtl="0" eaLnBrk="1" fontAlgn="auto" latinLnBrk="0" hangingPunct="1">
              <a:lnSpc>
                <a:spcPct val="100000"/>
              </a:lnSpc>
              <a:spcBef>
                <a:spcPts val="0"/>
              </a:spcBef>
              <a:spcAft>
                <a:spcPts val="0"/>
              </a:spcAft>
              <a:buClrTx/>
              <a:buSzTx/>
              <a:buFontTx/>
              <a:buNone/>
              <a:defRPr/>
            </a:pPr>
            <a:r>
              <a:rPr lang="en-US" sz="1200" b="0" dirty="0"/>
              <a:t>14 </a:t>
            </a:r>
            <a:r>
              <a:rPr lang="en-GB" dirty="0"/>
              <a:t>–</a:t>
            </a:r>
            <a:r>
              <a:rPr lang="en-US" sz="1200" b="0" dirty="0"/>
              <a:t> </a:t>
            </a:r>
            <a:r>
              <a:rPr lang="en-US" dirty="0">
                <a:solidFill>
                  <a:schemeClr val="accent5">
                    <a:lumMod val="40000"/>
                    <a:lumOff val="60000"/>
                  </a:schemeClr>
                </a:solidFill>
              </a:rPr>
              <a:t>Common Threats and Attacks</a:t>
            </a:r>
            <a:endParaRPr lang="en-US" sz="1200" b="0" dirty="0">
              <a:solidFill>
                <a:schemeClr val="tx1"/>
              </a:solidFill>
            </a:endParaRPr>
          </a:p>
          <a:p>
            <a:pPr>
              <a:buFontTx/>
              <a:buNone/>
            </a:pPr>
            <a:r>
              <a:rPr lang="en-US" sz="1200" b="0" dirty="0">
                <a:solidFill>
                  <a:srgbClr val="FF0000"/>
                </a:solidFill>
              </a:rPr>
              <a:t>14.3 </a:t>
            </a:r>
            <a:r>
              <a:rPr lang="en-GB" dirty="0"/>
              <a:t>– </a:t>
            </a:r>
            <a:r>
              <a:rPr lang="en-US" dirty="0">
                <a:solidFill>
                  <a:schemeClr val="accent5">
                    <a:lumMod val="40000"/>
                    <a:lumOff val="60000"/>
                  </a:schemeClr>
                </a:solidFill>
              </a:rPr>
              <a:t>Network Attacks - Denial of Service, Buffer Overflows, and Evasion</a:t>
            </a:r>
            <a:endParaRPr lang="en-US" dirty="0">
              <a:solidFill>
                <a:schemeClr val="accent5">
                  <a:lumMod val="40000"/>
                  <a:lumOff val="60000"/>
                </a:schemeClr>
              </a:solidFill>
            </a:endParaRPr>
          </a:p>
          <a:p>
            <a:pPr>
              <a:buFontTx/>
              <a:buNone/>
            </a:pPr>
            <a:r>
              <a:rPr lang="en-US" sz="1200" b="0" i="0" kern="1200" dirty="0">
                <a:solidFill>
                  <a:schemeClr val="tx1"/>
                </a:solidFill>
                <a:effectLst/>
                <a:latin typeface="+mn-lt"/>
                <a:ea typeface="+mn-ea"/>
                <a:cs typeface="+mn-cs"/>
              </a:rPr>
              <a:t>14.3.1</a:t>
            </a:r>
            <a:r>
              <a:rPr lang="en-GB" dirty="0"/>
              <a:t> – </a:t>
            </a:r>
            <a:r>
              <a:rPr lang="en-US" sz="1200" b="0" i="0" kern="1200" dirty="0">
                <a:solidFill>
                  <a:schemeClr val="tx1"/>
                </a:solidFill>
                <a:effectLst/>
                <a:latin typeface="+mn-lt"/>
                <a:ea typeface="+mn-ea"/>
                <a:cs typeface="+mn-cs"/>
              </a:rPr>
              <a:t>Video - Denial of Service Attacks</a:t>
            </a:r>
            <a:endParaRPr lang="en-US" sz="1200" b="0" i="0" kern="1200" dirty="0">
              <a:solidFill>
                <a:schemeClr val="tx1"/>
              </a:solidFill>
              <a:effectLst/>
              <a:latin typeface="+mn-lt"/>
              <a:ea typeface="+mn-ea"/>
              <a:cs typeface="+mn-cs"/>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panose="020B0604020202020204" pitchFamily="34" charset="0"/>
              </a:defRPr>
            </a:lvl1pPr>
            <a:lvl2pPr marL="742950" indent="-285750" defTabSz="882650">
              <a:defRPr sz="2400">
                <a:solidFill>
                  <a:schemeClr val="tx1"/>
                </a:solidFill>
                <a:latin typeface="Arial" panose="020B0604020202020204" pitchFamily="34" charset="0"/>
              </a:defRPr>
            </a:lvl2pPr>
            <a:lvl3pPr marL="1143000" indent="-228600" defTabSz="882650">
              <a:defRPr sz="2400">
                <a:solidFill>
                  <a:schemeClr val="tx1"/>
                </a:solidFill>
                <a:latin typeface="Arial" panose="020B0604020202020204" pitchFamily="34" charset="0"/>
              </a:defRPr>
            </a:lvl3pPr>
            <a:lvl4pPr marL="1600200" indent="-228600" defTabSz="882650">
              <a:defRPr sz="2400">
                <a:solidFill>
                  <a:schemeClr val="tx1"/>
                </a:solidFill>
                <a:latin typeface="Arial" panose="020B0604020202020204" pitchFamily="34" charset="0"/>
              </a:defRPr>
            </a:lvl4pPr>
            <a:lvl5pPr marL="2057400" indent="-228600" defTabSz="882650">
              <a:defRPr sz="2400">
                <a:solidFill>
                  <a:schemeClr val="tx1"/>
                </a:solidFill>
                <a:latin typeface="Arial" panose="020B0604020202020204" pitchFamily="34"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9pPr>
          </a:lstStyle>
          <a:p>
            <a:fld id="{04267211-205D-47E8-9F29-7E4C01D43DC3}" type="slidenum">
              <a:rPr lang="en-US" altLang="en-US" sz="800" smtClean="0"/>
            </a:fld>
            <a:endParaRPr lang="en-US" altLang="en-US" sz="800" dirty="0"/>
          </a:p>
        </p:txBody>
      </p:sp>
      <p:sp>
        <p:nvSpPr>
          <p:cNvPr id="112643" name="Rectangle 2"/>
          <p:cNvSpPr>
            <a:spLocks noGrp="1" noRot="1" noChangeAspect="1" noChangeArrowheads="1" noTextEdit="1"/>
          </p:cNvSpPr>
          <p:nvPr>
            <p:ph type="sldImg"/>
          </p:nvPr>
        </p:nvSpPr>
        <p:spPr/>
      </p:sp>
      <p:sp>
        <p:nvSpPr>
          <p:cNvPr id="112644"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algn="l" defTabSz="457200" rtl="0" eaLnBrk="1" fontAlgn="auto" latinLnBrk="0" hangingPunct="1">
              <a:lnSpc>
                <a:spcPct val="100000"/>
              </a:lnSpc>
              <a:spcBef>
                <a:spcPts val="0"/>
              </a:spcBef>
              <a:spcAft>
                <a:spcPts val="0"/>
              </a:spcAft>
              <a:buClrTx/>
              <a:buSzTx/>
              <a:buFontTx/>
              <a:buNone/>
              <a:defRPr/>
            </a:pPr>
            <a:r>
              <a:rPr lang="en-US" sz="1200" b="0" dirty="0"/>
              <a:t>14</a:t>
            </a:r>
            <a:r>
              <a:rPr lang="en-US" sz="1200" b="0" baseline="0" dirty="0"/>
              <a:t> </a:t>
            </a:r>
            <a:r>
              <a:rPr lang="en-GB" dirty="0"/>
              <a:t>–</a:t>
            </a:r>
            <a:r>
              <a:rPr lang="en-US" sz="1200" b="0" dirty="0"/>
              <a:t> </a:t>
            </a:r>
            <a:r>
              <a:rPr lang="en-US" dirty="0">
                <a:solidFill>
                  <a:schemeClr val="accent5">
                    <a:lumMod val="40000"/>
                    <a:lumOff val="60000"/>
                  </a:schemeClr>
                </a:solidFill>
              </a:rPr>
              <a:t>Common Threats and Attacks</a:t>
            </a:r>
            <a:endParaRPr lang="en-US" sz="1200" b="0" dirty="0">
              <a:solidFill>
                <a:schemeClr val="tx1"/>
              </a:solidFill>
            </a:endParaRPr>
          </a:p>
          <a:p>
            <a:pPr>
              <a:buFontTx/>
              <a:buNone/>
            </a:pPr>
            <a:r>
              <a:rPr lang="en-US" sz="1200" b="0" dirty="0">
                <a:solidFill>
                  <a:srgbClr val="FF0000"/>
                </a:solidFill>
              </a:rPr>
              <a:t>14.3 </a:t>
            </a:r>
            <a:r>
              <a:rPr lang="en-GB" dirty="0"/>
              <a:t>– </a:t>
            </a:r>
            <a:r>
              <a:rPr lang="en-US" sz="1200" dirty="0"/>
              <a:t>Network Attacks - Denial of Service, Buffer Overflows, and Evasion</a:t>
            </a:r>
            <a:endParaRPr lang="en-US" sz="1200" dirty="0"/>
          </a:p>
          <a:p>
            <a:pPr>
              <a:buFontTx/>
              <a:buNone/>
            </a:pPr>
            <a:r>
              <a:rPr lang="en-US" sz="1200" b="0" i="0" kern="1200" dirty="0">
                <a:solidFill>
                  <a:schemeClr val="tx1"/>
                </a:solidFill>
                <a:effectLst/>
                <a:latin typeface="+mn-lt"/>
                <a:ea typeface="+mn-ea"/>
                <a:cs typeface="+mn-cs"/>
              </a:rPr>
              <a:t>14.3.2</a:t>
            </a:r>
            <a:r>
              <a:rPr lang="en-GB" dirty="0"/>
              <a:t> – </a:t>
            </a:r>
            <a:r>
              <a:rPr lang="en-US" sz="1200" b="0" i="0" kern="1200" dirty="0">
                <a:solidFill>
                  <a:schemeClr val="tx1"/>
                </a:solidFill>
                <a:effectLst/>
                <a:latin typeface="+mn-lt"/>
                <a:ea typeface="+mn-ea"/>
                <a:cs typeface="+mn-cs"/>
              </a:rPr>
              <a:t>DoS and DDoS Attacks</a:t>
            </a:r>
            <a:endParaRPr lang="en-US" sz="1200" b="0" i="0" kern="1200" dirty="0">
              <a:solidFill>
                <a:schemeClr val="tx1"/>
              </a:solidFill>
              <a:effectLst/>
              <a:latin typeface="+mn-lt"/>
              <a:ea typeface="+mn-ea"/>
              <a:cs typeface="+mn-cs"/>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panose="020B0604020202020204" pitchFamily="34" charset="0"/>
              </a:defRPr>
            </a:lvl1pPr>
            <a:lvl2pPr marL="742950" indent="-285750" defTabSz="882650">
              <a:defRPr sz="2400">
                <a:solidFill>
                  <a:schemeClr val="tx1"/>
                </a:solidFill>
                <a:latin typeface="Arial" panose="020B0604020202020204" pitchFamily="34" charset="0"/>
              </a:defRPr>
            </a:lvl2pPr>
            <a:lvl3pPr marL="1143000" indent="-228600" defTabSz="882650">
              <a:defRPr sz="2400">
                <a:solidFill>
                  <a:schemeClr val="tx1"/>
                </a:solidFill>
                <a:latin typeface="Arial" panose="020B0604020202020204" pitchFamily="34" charset="0"/>
              </a:defRPr>
            </a:lvl3pPr>
            <a:lvl4pPr marL="1600200" indent="-228600" defTabSz="882650">
              <a:defRPr sz="2400">
                <a:solidFill>
                  <a:schemeClr val="tx1"/>
                </a:solidFill>
                <a:latin typeface="Arial" panose="020B0604020202020204" pitchFamily="34" charset="0"/>
              </a:defRPr>
            </a:lvl4pPr>
            <a:lvl5pPr marL="2057400" indent="-228600" defTabSz="882650">
              <a:defRPr sz="2400">
                <a:solidFill>
                  <a:schemeClr val="tx1"/>
                </a:solidFill>
                <a:latin typeface="Arial" panose="020B0604020202020204" pitchFamily="34"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9pPr>
          </a:lstStyle>
          <a:p>
            <a:fld id="{04267211-205D-47E8-9F29-7E4C01D43DC3}" type="slidenum">
              <a:rPr lang="en-US" altLang="en-US" sz="800" smtClean="0"/>
            </a:fld>
            <a:endParaRPr lang="en-US" altLang="en-US" sz="800" dirty="0"/>
          </a:p>
        </p:txBody>
      </p:sp>
      <p:sp>
        <p:nvSpPr>
          <p:cNvPr id="112643" name="Rectangle 2"/>
          <p:cNvSpPr>
            <a:spLocks noGrp="1" noRot="1" noChangeAspect="1" noChangeArrowheads="1" noTextEdit="1"/>
          </p:cNvSpPr>
          <p:nvPr>
            <p:ph type="sldImg"/>
          </p:nvPr>
        </p:nvSpPr>
        <p:spPr/>
      </p:sp>
      <p:sp>
        <p:nvSpPr>
          <p:cNvPr id="112644"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algn="l" defTabSz="457200" rtl="0" eaLnBrk="1" fontAlgn="auto" latinLnBrk="0" hangingPunct="1">
              <a:lnSpc>
                <a:spcPct val="100000"/>
              </a:lnSpc>
              <a:spcBef>
                <a:spcPts val="0"/>
              </a:spcBef>
              <a:spcAft>
                <a:spcPts val="0"/>
              </a:spcAft>
              <a:buClrTx/>
              <a:buSzTx/>
              <a:buFontTx/>
              <a:buNone/>
              <a:defRPr/>
            </a:pPr>
            <a:r>
              <a:rPr lang="en-US" sz="1200" b="0" dirty="0"/>
              <a:t>14</a:t>
            </a:r>
            <a:r>
              <a:rPr lang="en-US" sz="1200" b="0" baseline="0" dirty="0"/>
              <a:t> </a:t>
            </a:r>
            <a:r>
              <a:rPr lang="en-GB" dirty="0"/>
              <a:t>–</a:t>
            </a:r>
            <a:r>
              <a:rPr lang="en-US" sz="1200" b="0" dirty="0"/>
              <a:t> </a:t>
            </a:r>
            <a:r>
              <a:rPr lang="en-US" dirty="0">
                <a:solidFill>
                  <a:schemeClr val="accent5">
                    <a:lumMod val="40000"/>
                    <a:lumOff val="60000"/>
                  </a:schemeClr>
                </a:solidFill>
              </a:rPr>
              <a:t>Common Threats and Attacks</a:t>
            </a:r>
            <a:endParaRPr lang="en-US" sz="1200" b="0" dirty="0">
              <a:solidFill>
                <a:schemeClr val="tx1"/>
              </a:solidFill>
            </a:endParaRPr>
          </a:p>
          <a:p>
            <a:pPr>
              <a:buFontTx/>
              <a:buNone/>
            </a:pPr>
            <a:r>
              <a:rPr lang="en-US" sz="1200" b="0" dirty="0">
                <a:solidFill>
                  <a:srgbClr val="FF0000"/>
                </a:solidFill>
              </a:rPr>
              <a:t>14.3 </a:t>
            </a:r>
            <a:r>
              <a:rPr lang="en-GB" dirty="0"/>
              <a:t>– </a:t>
            </a:r>
            <a:r>
              <a:rPr lang="en-US" sz="1200" dirty="0"/>
              <a:t>Network Attacks - Denial of Service, Buffer Overflows, and Evasion</a:t>
            </a:r>
            <a:endParaRPr lang="en-US" sz="1200" dirty="0"/>
          </a:p>
          <a:p>
            <a:pPr>
              <a:buFontTx/>
              <a:buNone/>
            </a:pPr>
            <a:r>
              <a:rPr lang="en-US" sz="1200" b="0" i="0" kern="1200" dirty="0">
                <a:solidFill>
                  <a:schemeClr val="tx1"/>
                </a:solidFill>
                <a:effectLst/>
                <a:latin typeface="+mn-lt"/>
                <a:ea typeface="+mn-ea"/>
                <a:cs typeface="+mn-cs"/>
              </a:rPr>
              <a:t>14.3.2</a:t>
            </a:r>
            <a:r>
              <a:rPr lang="en-GB" dirty="0"/>
              <a:t> – </a:t>
            </a:r>
            <a:r>
              <a:rPr lang="en-US" sz="1200" b="0" i="0" kern="1200" dirty="0">
                <a:solidFill>
                  <a:schemeClr val="tx1"/>
                </a:solidFill>
                <a:effectLst/>
                <a:latin typeface="+mn-lt"/>
                <a:ea typeface="+mn-ea"/>
                <a:cs typeface="+mn-cs"/>
              </a:rPr>
              <a:t>DoS and DDoS Attacks</a:t>
            </a:r>
            <a:endParaRPr lang="en-US" sz="1200" b="0" i="0" kern="1200" dirty="0">
              <a:solidFill>
                <a:schemeClr val="tx1"/>
              </a:solidFill>
              <a:effectLst/>
              <a:latin typeface="+mn-lt"/>
              <a:ea typeface="+mn-ea"/>
              <a:cs typeface="+mn-cs"/>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panose="020B0604020202020204" pitchFamily="34" charset="0"/>
              </a:defRPr>
            </a:lvl1pPr>
            <a:lvl2pPr marL="742950" indent="-285750" defTabSz="882650">
              <a:defRPr sz="2400">
                <a:solidFill>
                  <a:schemeClr val="tx1"/>
                </a:solidFill>
                <a:latin typeface="Arial" panose="020B0604020202020204" pitchFamily="34" charset="0"/>
              </a:defRPr>
            </a:lvl2pPr>
            <a:lvl3pPr marL="1143000" indent="-228600" defTabSz="882650">
              <a:defRPr sz="2400">
                <a:solidFill>
                  <a:schemeClr val="tx1"/>
                </a:solidFill>
                <a:latin typeface="Arial" panose="020B0604020202020204" pitchFamily="34" charset="0"/>
              </a:defRPr>
            </a:lvl3pPr>
            <a:lvl4pPr marL="1600200" indent="-228600" defTabSz="882650">
              <a:defRPr sz="2400">
                <a:solidFill>
                  <a:schemeClr val="tx1"/>
                </a:solidFill>
                <a:latin typeface="Arial" panose="020B0604020202020204" pitchFamily="34" charset="0"/>
              </a:defRPr>
            </a:lvl4pPr>
            <a:lvl5pPr marL="2057400" indent="-228600" defTabSz="882650">
              <a:defRPr sz="2400">
                <a:solidFill>
                  <a:schemeClr val="tx1"/>
                </a:solidFill>
                <a:latin typeface="Arial" panose="020B0604020202020204" pitchFamily="34"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9pPr>
          </a:lstStyle>
          <a:p>
            <a:fld id="{04267211-205D-47E8-9F29-7E4C01D43DC3}" type="slidenum">
              <a:rPr lang="en-US" altLang="en-US" sz="800" smtClean="0"/>
            </a:fld>
            <a:endParaRPr lang="en-US" altLang="en-US" sz="800" dirty="0"/>
          </a:p>
        </p:txBody>
      </p:sp>
      <p:sp>
        <p:nvSpPr>
          <p:cNvPr id="112643" name="Rectangle 2"/>
          <p:cNvSpPr>
            <a:spLocks noGrp="1" noRot="1" noChangeAspect="1" noChangeArrowheads="1" noTextEdit="1"/>
          </p:cNvSpPr>
          <p:nvPr>
            <p:ph type="sldImg"/>
          </p:nvPr>
        </p:nvSpPr>
        <p:spPr/>
      </p:sp>
      <p:sp>
        <p:nvSpPr>
          <p:cNvPr id="112644"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algn="l" defTabSz="457200" rtl="0" eaLnBrk="1" fontAlgn="auto" latinLnBrk="0" hangingPunct="1">
              <a:lnSpc>
                <a:spcPct val="100000"/>
              </a:lnSpc>
              <a:spcBef>
                <a:spcPts val="0"/>
              </a:spcBef>
              <a:spcAft>
                <a:spcPts val="0"/>
              </a:spcAft>
              <a:buClrTx/>
              <a:buSzTx/>
              <a:buFontTx/>
              <a:buNone/>
              <a:defRPr/>
            </a:pPr>
            <a:r>
              <a:rPr lang="en-US" sz="1200" b="0" dirty="0"/>
              <a:t>14</a:t>
            </a:r>
            <a:r>
              <a:rPr lang="en-US" sz="1200" b="0" baseline="0" dirty="0"/>
              <a:t> </a:t>
            </a:r>
            <a:r>
              <a:rPr lang="en-GB" dirty="0"/>
              <a:t>–</a:t>
            </a:r>
            <a:r>
              <a:rPr lang="en-US" sz="1200" b="0" dirty="0"/>
              <a:t> </a:t>
            </a:r>
            <a:r>
              <a:rPr lang="en-US" dirty="0">
                <a:solidFill>
                  <a:schemeClr val="accent5">
                    <a:lumMod val="40000"/>
                    <a:lumOff val="60000"/>
                  </a:schemeClr>
                </a:solidFill>
              </a:rPr>
              <a:t>Common Threats and Attacks</a:t>
            </a:r>
            <a:endParaRPr lang="en-US" sz="1200" b="0" dirty="0">
              <a:solidFill>
                <a:schemeClr val="tx1"/>
              </a:solidFill>
            </a:endParaRPr>
          </a:p>
          <a:p>
            <a:pPr>
              <a:buFontTx/>
              <a:buNone/>
            </a:pPr>
            <a:r>
              <a:rPr lang="en-US" sz="1200" b="0" dirty="0">
                <a:solidFill>
                  <a:srgbClr val="FF0000"/>
                </a:solidFill>
              </a:rPr>
              <a:t>14.3 </a:t>
            </a:r>
            <a:r>
              <a:rPr lang="en-GB" dirty="0"/>
              <a:t>– </a:t>
            </a:r>
            <a:r>
              <a:rPr lang="en-US" sz="1200" dirty="0"/>
              <a:t>Network Attacks - Denial of Service, Buffer Overflows, and Evasion</a:t>
            </a:r>
            <a:endParaRPr lang="en-US" sz="1200" dirty="0"/>
          </a:p>
          <a:p>
            <a:pPr>
              <a:buFontTx/>
              <a:buNone/>
            </a:pPr>
            <a:r>
              <a:rPr lang="en-US" sz="1200" b="0" i="0" kern="1200" dirty="0">
                <a:solidFill>
                  <a:schemeClr val="tx1"/>
                </a:solidFill>
                <a:effectLst/>
                <a:latin typeface="+mn-lt"/>
                <a:ea typeface="+mn-ea"/>
                <a:cs typeface="+mn-cs"/>
              </a:rPr>
              <a:t>14.3.3</a:t>
            </a:r>
            <a:r>
              <a:rPr lang="en-GB" dirty="0"/>
              <a:t> – </a:t>
            </a:r>
            <a:r>
              <a:rPr lang="en-US" sz="1200" b="0" i="0" kern="1200" dirty="0">
                <a:solidFill>
                  <a:schemeClr val="tx1"/>
                </a:solidFill>
                <a:effectLst/>
                <a:latin typeface="+mn-lt"/>
                <a:ea typeface="+mn-ea"/>
                <a:cs typeface="+mn-cs"/>
              </a:rPr>
              <a:t>Components of DDoS Attacks</a:t>
            </a:r>
            <a:endParaRPr lang="en-US" sz="1200" b="0" i="0" kern="1200" dirty="0">
              <a:solidFill>
                <a:schemeClr val="tx1"/>
              </a:solidFill>
              <a:effectLst/>
              <a:latin typeface="+mn-lt"/>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defRPr/>
            </a:pPr>
            <a:endParaRPr lang="en-US" sz="1200" b="0" i="0" kern="1200" dirty="0">
              <a:solidFill>
                <a:schemeClr val="tx1"/>
              </a:solidFill>
              <a:effectLst/>
              <a:latin typeface="+mn-lt"/>
              <a:ea typeface="+mn-ea"/>
              <a:cs typeface="+mn-cs"/>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panose="020B0604020202020204" pitchFamily="34" charset="0"/>
              </a:defRPr>
            </a:lvl1pPr>
            <a:lvl2pPr marL="742950" indent="-285750" defTabSz="882650">
              <a:defRPr sz="2400">
                <a:solidFill>
                  <a:schemeClr val="tx1"/>
                </a:solidFill>
                <a:latin typeface="Arial" panose="020B0604020202020204" pitchFamily="34" charset="0"/>
              </a:defRPr>
            </a:lvl2pPr>
            <a:lvl3pPr marL="1143000" indent="-228600" defTabSz="882650">
              <a:defRPr sz="2400">
                <a:solidFill>
                  <a:schemeClr val="tx1"/>
                </a:solidFill>
                <a:latin typeface="Arial" panose="020B0604020202020204" pitchFamily="34" charset="0"/>
              </a:defRPr>
            </a:lvl3pPr>
            <a:lvl4pPr marL="1600200" indent="-228600" defTabSz="882650">
              <a:defRPr sz="2400">
                <a:solidFill>
                  <a:schemeClr val="tx1"/>
                </a:solidFill>
                <a:latin typeface="Arial" panose="020B0604020202020204" pitchFamily="34" charset="0"/>
              </a:defRPr>
            </a:lvl4pPr>
            <a:lvl5pPr marL="2057400" indent="-228600" defTabSz="882650">
              <a:defRPr sz="2400">
                <a:solidFill>
                  <a:schemeClr val="tx1"/>
                </a:solidFill>
                <a:latin typeface="Arial" panose="020B0604020202020204" pitchFamily="34"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9pPr>
          </a:lstStyle>
          <a:p>
            <a:fld id="{04267211-205D-47E8-9F29-7E4C01D43DC3}" type="slidenum">
              <a:rPr lang="en-US" altLang="en-US" sz="800" smtClean="0"/>
            </a:fld>
            <a:endParaRPr lang="en-US" altLang="en-US" sz="800" dirty="0"/>
          </a:p>
        </p:txBody>
      </p:sp>
      <p:sp>
        <p:nvSpPr>
          <p:cNvPr id="112643" name="Rectangle 2"/>
          <p:cNvSpPr>
            <a:spLocks noGrp="1" noRot="1" noChangeAspect="1" noChangeArrowheads="1" noTextEdit="1"/>
          </p:cNvSpPr>
          <p:nvPr>
            <p:ph type="sldImg"/>
          </p:nvPr>
        </p:nvSpPr>
        <p:spPr/>
      </p:sp>
      <p:sp>
        <p:nvSpPr>
          <p:cNvPr id="112644"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algn="l" defTabSz="457200" rtl="0" eaLnBrk="1" fontAlgn="auto" latinLnBrk="0" hangingPunct="1">
              <a:lnSpc>
                <a:spcPct val="100000"/>
              </a:lnSpc>
              <a:spcBef>
                <a:spcPts val="0"/>
              </a:spcBef>
              <a:spcAft>
                <a:spcPts val="0"/>
              </a:spcAft>
              <a:buClrTx/>
              <a:buSzTx/>
              <a:buFontTx/>
              <a:buNone/>
              <a:defRPr/>
            </a:pPr>
            <a:r>
              <a:rPr lang="en-US" sz="1200" b="0" dirty="0"/>
              <a:t>14</a:t>
            </a:r>
            <a:r>
              <a:rPr lang="en-US" sz="1200" b="0" baseline="0" dirty="0"/>
              <a:t> </a:t>
            </a:r>
            <a:r>
              <a:rPr lang="en-GB" dirty="0"/>
              <a:t>–</a:t>
            </a:r>
            <a:r>
              <a:rPr lang="en-US" sz="1200" b="0" dirty="0"/>
              <a:t> </a:t>
            </a:r>
            <a:r>
              <a:rPr lang="en-US" dirty="0">
                <a:solidFill>
                  <a:schemeClr val="accent5">
                    <a:lumMod val="40000"/>
                    <a:lumOff val="60000"/>
                  </a:schemeClr>
                </a:solidFill>
              </a:rPr>
              <a:t>Common Threats and Attacks</a:t>
            </a:r>
            <a:endParaRPr lang="en-US" sz="1200" b="0" dirty="0">
              <a:solidFill>
                <a:schemeClr val="tx1"/>
              </a:solidFill>
            </a:endParaRPr>
          </a:p>
          <a:p>
            <a:pPr>
              <a:buFontTx/>
              <a:buNone/>
            </a:pPr>
            <a:r>
              <a:rPr lang="en-US" sz="1200" b="0" dirty="0">
                <a:solidFill>
                  <a:srgbClr val="FF0000"/>
                </a:solidFill>
              </a:rPr>
              <a:t>14.3 </a:t>
            </a:r>
            <a:r>
              <a:rPr lang="en-GB" dirty="0"/>
              <a:t>– </a:t>
            </a:r>
            <a:r>
              <a:rPr lang="en-US" sz="1200" dirty="0"/>
              <a:t>Network Attacks - Denial of Service, Buffer Overflows, and Evasion</a:t>
            </a:r>
            <a:endParaRPr lang="en-US" sz="1200" dirty="0"/>
          </a:p>
          <a:p>
            <a:pPr>
              <a:buFontTx/>
              <a:buNone/>
            </a:pPr>
            <a:r>
              <a:rPr lang="en-US" sz="1200" b="0" i="0" kern="1200" dirty="0">
                <a:solidFill>
                  <a:schemeClr val="tx1"/>
                </a:solidFill>
                <a:effectLst/>
                <a:latin typeface="+mn-lt"/>
                <a:ea typeface="+mn-ea"/>
                <a:cs typeface="+mn-cs"/>
              </a:rPr>
              <a:t>14.3.4</a:t>
            </a:r>
            <a:r>
              <a:rPr lang="en-GB" dirty="0"/>
              <a:t> – </a:t>
            </a:r>
            <a:r>
              <a:rPr lang="en-US" sz="1200" b="0" i="0" kern="1200" dirty="0">
                <a:solidFill>
                  <a:schemeClr val="tx1"/>
                </a:solidFill>
                <a:effectLst/>
                <a:latin typeface="+mn-lt"/>
                <a:ea typeface="+mn-ea"/>
                <a:cs typeface="+mn-cs"/>
              </a:rPr>
              <a:t>Video Demonstration – </a:t>
            </a:r>
            <a:r>
              <a:rPr lang="en-US" sz="1200" b="0" i="0" kern="1200" dirty="0" err="1">
                <a:solidFill>
                  <a:schemeClr val="tx1"/>
                </a:solidFill>
                <a:effectLst/>
                <a:latin typeface="+mn-lt"/>
                <a:ea typeface="+mn-ea"/>
                <a:cs typeface="+mn-cs"/>
              </a:rPr>
              <a:t>Mirai</a:t>
            </a:r>
            <a:r>
              <a:rPr lang="en-US" sz="1200" b="0" i="0" kern="1200" dirty="0">
                <a:solidFill>
                  <a:schemeClr val="tx1"/>
                </a:solidFill>
                <a:effectLst/>
                <a:latin typeface="+mn-lt"/>
                <a:ea typeface="+mn-ea"/>
                <a:cs typeface="+mn-cs"/>
              </a:rPr>
              <a:t> Botnet</a:t>
            </a:r>
            <a:endParaRPr lang="en-US" sz="1200" b="0" i="0" kern="1200" dirty="0">
              <a:solidFill>
                <a:schemeClr val="tx1"/>
              </a:solidFill>
              <a:effectLst/>
              <a:latin typeface="+mn-lt"/>
              <a:ea typeface="+mn-ea"/>
              <a:cs typeface="+mn-cs"/>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panose="020B0604020202020204" pitchFamily="34" charset="0"/>
              </a:defRPr>
            </a:lvl1pPr>
            <a:lvl2pPr marL="742950" indent="-285750" defTabSz="882650">
              <a:defRPr sz="2400">
                <a:solidFill>
                  <a:schemeClr val="tx1"/>
                </a:solidFill>
                <a:latin typeface="Arial" panose="020B0604020202020204" pitchFamily="34" charset="0"/>
              </a:defRPr>
            </a:lvl2pPr>
            <a:lvl3pPr marL="1143000" indent="-228600" defTabSz="882650">
              <a:defRPr sz="2400">
                <a:solidFill>
                  <a:schemeClr val="tx1"/>
                </a:solidFill>
                <a:latin typeface="Arial" panose="020B0604020202020204" pitchFamily="34" charset="0"/>
              </a:defRPr>
            </a:lvl3pPr>
            <a:lvl4pPr marL="1600200" indent="-228600" defTabSz="882650">
              <a:defRPr sz="2400">
                <a:solidFill>
                  <a:schemeClr val="tx1"/>
                </a:solidFill>
                <a:latin typeface="Arial" panose="020B0604020202020204" pitchFamily="34" charset="0"/>
              </a:defRPr>
            </a:lvl4pPr>
            <a:lvl5pPr marL="2057400" indent="-228600" defTabSz="882650">
              <a:defRPr sz="2400">
                <a:solidFill>
                  <a:schemeClr val="tx1"/>
                </a:solidFill>
                <a:latin typeface="Arial" panose="020B0604020202020204" pitchFamily="34"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9pPr>
          </a:lstStyle>
          <a:p>
            <a:fld id="{04267211-205D-47E8-9F29-7E4C01D43DC3}" type="slidenum">
              <a:rPr lang="en-US" altLang="en-US" sz="800" smtClean="0"/>
            </a:fld>
            <a:endParaRPr lang="en-US" altLang="en-US" sz="800" dirty="0"/>
          </a:p>
        </p:txBody>
      </p:sp>
      <p:sp>
        <p:nvSpPr>
          <p:cNvPr id="112643" name="Rectangle 2"/>
          <p:cNvSpPr>
            <a:spLocks noGrp="1" noRot="1" noChangeAspect="1" noChangeArrowheads="1" noTextEdit="1"/>
          </p:cNvSpPr>
          <p:nvPr>
            <p:ph type="sldImg"/>
          </p:nvPr>
        </p:nvSpPr>
        <p:spPr/>
      </p:sp>
      <p:sp>
        <p:nvSpPr>
          <p:cNvPr id="112644"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algn="l" defTabSz="457200" rtl="0" eaLnBrk="1" fontAlgn="auto" latinLnBrk="0" hangingPunct="1">
              <a:lnSpc>
                <a:spcPct val="100000"/>
              </a:lnSpc>
              <a:spcBef>
                <a:spcPts val="0"/>
              </a:spcBef>
              <a:spcAft>
                <a:spcPts val="0"/>
              </a:spcAft>
              <a:buClrTx/>
              <a:buSzTx/>
              <a:buFontTx/>
              <a:buNone/>
              <a:defRPr/>
            </a:pPr>
            <a:r>
              <a:rPr lang="en-US" sz="1200" b="0" dirty="0"/>
              <a:t>14</a:t>
            </a:r>
            <a:r>
              <a:rPr lang="en-US" sz="1200" b="0" baseline="0" dirty="0"/>
              <a:t> </a:t>
            </a:r>
            <a:r>
              <a:rPr lang="en-GB" dirty="0"/>
              <a:t>–</a:t>
            </a:r>
            <a:r>
              <a:rPr lang="en-US" sz="1200" b="0" dirty="0"/>
              <a:t> </a:t>
            </a:r>
            <a:r>
              <a:rPr lang="en-US" dirty="0">
                <a:solidFill>
                  <a:schemeClr val="accent5">
                    <a:lumMod val="40000"/>
                    <a:lumOff val="60000"/>
                  </a:schemeClr>
                </a:solidFill>
              </a:rPr>
              <a:t>Common Threats and Attacks</a:t>
            </a:r>
            <a:endParaRPr lang="en-US" sz="1200" b="0" dirty="0">
              <a:solidFill>
                <a:schemeClr val="tx1"/>
              </a:solidFill>
            </a:endParaRPr>
          </a:p>
          <a:p>
            <a:pPr>
              <a:buFontTx/>
              <a:buNone/>
            </a:pPr>
            <a:r>
              <a:rPr lang="en-US" sz="1200" b="0" dirty="0">
                <a:solidFill>
                  <a:srgbClr val="FF0000"/>
                </a:solidFill>
              </a:rPr>
              <a:t>14.1 </a:t>
            </a:r>
            <a:r>
              <a:rPr lang="en-GB" dirty="0"/>
              <a:t>– </a:t>
            </a:r>
            <a:r>
              <a:rPr lang="en-US" dirty="0"/>
              <a:t>Malware</a:t>
            </a:r>
            <a:endParaRPr lang="en-US" dirty="0"/>
          </a:p>
          <a:p>
            <a:pPr marL="0" marR="0" lvl="0" indent="0" algn="l" defTabSz="457200" rtl="0" eaLnBrk="1" fontAlgn="auto" latinLnBrk="0" hangingPunct="1">
              <a:lnSpc>
                <a:spcPct val="100000"/>
              </a:lnSpc>
              <a:spcBef>
                <a:spcPts val="0"/>
              </a:spcBef>
              <a:spcAft>
                <a:spcPts val="0"/>
              </a:spcAft>
              <a:buClrTx/>
              <a:buSzTx/>
              <a:buFontTx/>
              <a:buNone/>
              <a:defRPr/>
            </a:pPr>
            <a:r>
              <a:rPr lang="en-US" sz="1200" b="0" i="0" kern="1200" dirty="0">
                <a:solidFill>
                  <a:schemeClr val="tx1"/>
                </a:solidFill>
                <a:effectLst/>
                <a:latin typeface="+mn-lt"/>
                <a:ea typeface="+mn-ea"/>
                <a:cs typeface="+mn-cs"/>
              </a:rPr>
              <a:t>14.1.1</a:t>
            </a:r>
            <a:r>
              <a:rPr lang="en-GB" dirty="0"/>
              <a:t> – </a:t>
            </a:r>
            <a:r>
              <a:rPr lang="en-US" dirty="0"/>
              <a:t>Types of Malware</a:t>
            </a:r>
            <a:endParaRPr lang="en-US" sz="1200" b="0" i="0" kern="1200" dirty="0">
              <a:solidFill>
                <a:schemeClr val="tx1"/>
              </a:solidFill>
              <a:effectLst/>
              <a:latin typeface="+mn-lt"/>
              <a:ea typeface="+mn-ea"/>
              <a:cs typeface="+mn-cs"/>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panose="020B0604020202020204" pitchFamily="34" charset="0"/>
              </a:defRPr>
            </a:lvl1pPr>
            <a:lvl2pPr marL="742950" indent="-285750" defTabSz="882650">
              <a:defRPr sz="2400">
                <a:solidFill>
                  <a:schemeClr val="tx1"/>
                </a:solidFill>
                <a:latin typeface="Arial" panose="020B0604020202020204" pitchFamily="34" charset="0"/>
              </a:defRPr>
            </a:lvl2pPr>
            <a:lvl3pPr marL="1143000" indent="-228600" defTabSz="882650">
              <a:defRPr sz="2400">
                <a:solidFill>
                  <a:schemeClr val="tx1"/>
                </a:solidFill>
                <a:latin typeface="Arial" panose="020B0604020202020204" pitchFamily="34" charset="0"/>
              </a:defRPr>
            </a:lvl3pPr>
            <a:lvl4pPr marL="1600200" indent="-228600" defTabSz="882650">
              <a:defRPr sz="2400">
                <a:solidFill>
                  <a:schemeClr val="tx1"/>
                </a:solidFill>
                <a:latin typeface="Arial" panose="020B0604020202020204" pitchFamily="34" charset="0"/>
              </a:defRPr>
            </a:lvl4pPr>
            <a:lvl5pPr marL="2057400" indent="-228600" defTabSz="882650">
              <a:defRPr sz="2400">
                <a:solidFill>
                  <a:schemeClr val="tx1"/>
                </a:solidFill>
                <a:latin typeface="Arial" panose="020B0604020202020204" pitchFamily="34"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9pPr>
          </a:lstStyle>
          <a:p>
            <a:fld id="{04267211-205D-47E8-9F29-7E4C01D43DC3}" type="slidenum">
              <a:rPr lang="en-US" altLang="en-US" sz="800" smtClean="0"/>
            </a:fld>
            <a:endParaRPr lang="en-US" altLang="en-US" sz="800" dirty="0"/>
          </a:p>
        </p:txBody>
      </p:sp>
      <p:sp>
        <p:nvSpPr>
          <p:cNvPr id="112643" name="Rectangle 2"/>
          <p:cNvSpPr>
            <a:spLocks noGrp="1" noRot="1" noChangeAspect="1" noChangeArrowheads="1" noTextEdit="1"/>
          </p:cNvSpPr>
          <p:nvPr>
            <p:ph type="sldImg"/>
          </p:nvPr>
        </p:nvSpPr>
        <p:spPr/>
      </p:sp>
      <p:sp>
        <p:nvSpPr>
          <p:cNvPr id="112644"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algn="l" defTabSz="457200" rtl="0" eaLnBrk="1" fontAlgn="auto" latinLnBrk="0" hangingPunct="1">
              <a:lnSpc>
                <a:spcPct val="100000"/>
              </a:lnSpc>
              <a:spcBef>
                <a:spcPts val="0"/>
              </a:spcBef>
              <a:spcAft>
                <a:spcPts val="0"/>
              </a:spcAft>
              <a:buClrTx/>
              <a:buSzTx/>
              <a:buFontTx/>
              <a:buNone/>
              <a:defRPr/>
            </a:pPr>
            <a:r>
              <a:rPr lang="en-US" sz="1200" b="0" dirty="0"/>
              <a:t>14</a:t>
            </a:r>
            <a:r>
              <a:rPr lang="en-US" sz="1200" b="0" baseline="0" dirty="0"/>
              <a:t> </a:t>
            </a:r>
            <a:r>
              <a:rPr lang="en-GB" dirty="0"/>
              <a:t>–</a:t>
            </a:r>
            <a:r>
              <a:rPr lang="en-US" sz="1200" b="0" dirty="0"/>
              <a:t> </a:t>
            </a:r>
            <a:r>
              <a:rPr lang="en-US" dirty="0">
                <a:solidFill>
                  <a:schemeClr val="accent5">
                    <a:lumMod val="40000"/>
                    <a:lumOff val="60000"/>
                  </a:schemeClr>
                </a:solidFill>
              </a:rPr>
              <a:t>Common Threats and Attacks</a:t>
            </a:r>
            <a:endParaRPr lang="en-US" sz="1200" b="0" dirty="0">
              <a:solidFill>
                <a:schemeClr val="tx1"/>
              </a:solidFill>
            </a:endParaRPr>
          </a:p>
          <a:p>
            <a:pPr>
              <a:buFontTx/>
              <a:buNone/>
            </a:pPr>
            <a:r>
              <a:rPr lang="en-US" sz="1200" b="0" dirty="0">
                <a:solidFill>
                  <a:srgbClr val="FF0000"/>
                </a:solidFill>
              </a:rPr>
              <a:t>14.3 </a:t>
            </a:r>
            <a:r>
              <a:rPr lang="en-GB" dirty="0"/>
              <a:t>– </a:t>
            </a:r>
            <a:r>
              <a:rPr lang="en-US" sz="1200" dirty="0"/>
              <a:t>Network Attacks - Denial of Service, Buffer Overflows, and Evasion</a:t>
            </a:r>
            <a:endParaRPr lang="en-US" sz="1200" dirty="0"/>
          </a:p>
          <a:p>
            <a:pPr>
              <a:buFontTx/>
              <a:buNone/>
            </a:pPr>
            <a:r>
              <a:rPr lang="en-US" sz="1200" b="0" i="0" kern="1200" dirty="0">
                <a:solidFill>
                  <a:schemeClr val="tx1"/>
                </a:solidFill>
                <a:effectLst/>
                <a:latin typeface="+mn-lt"/>
                <a:ea typeface="+mn-ea"/>
                <a:cs typeface="+mn-cs"/>
              </a:rPr>
              <a:t>14.3.4</a:t>
            </a:r>
            <a:r>
              <a:rPr lang="en-GB" dirty="0"/>
              <a:t> – </a:t>
            </a:r>
            <a:r>
              <a:rPr lang="en-US" sz="1200" b="0" i="0" kern="1200" dirty="0">
                <a:solidFill>
                  <a:schemeClr val="tx1"/>
                </a:solidFill>
                <a:effectLst/>
                <a:latin typeface="+mn-lt"/>
                <a:ea typeface="+mn-ea"/>
                <a:cs typeface="+mn-cs"/>
              </a:rPr>
              <a:t>Video Demonstration – </a:t>
            </a:r>
            <a:r>
              <a:rPr lang="en-US" sz="1200" b="0" i="0" kern="1200" dirty="0" err="1">
                <a:solidFill>
                  <a:schemeClr val="tx1"/>
                </a:solidFill>
                <a:effectLst/>
                <a:latin typeface="+mn-lt"/>
                <a:ea typeface="+mn-ea"/>
                <a:cs typeface="+mn-cs"/>
              </a:rPr>
              <a:t>Mirai</a:t>
            </a:r>
            <a:r>
              <a:rPr lang="en-US" sz="1200" b="0" i="0" kern="1200" dirty="0">
                <a:solidFill>
                  <a:schemeClr val="tx1"/>
                </a:solidFill>
                <a:effectLst/>
                <a:latin typeface="+mn-lt"/>
                <a:ea typeface="+mn-ea"/>
                <a:cs typeface="+mn-cs"/>
              </a:rPr>
              <a:t> Botnet</a:t>
            </a:r>
            <a:endParaRPr lang="en-US" sz="1200" b="0" i="0" kern="1200" dirty="0">
              <a:solidFill>
                <a:schemeClr val="tx1"/>
              </a:solidFill>
              <a:effectLst/>
              <a:latin typeface="+mn-lt"/>
              <a:ea typeface="+mn-ea"/>
              <a:cs typeface="+mn-cs"/>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panose="020B0604020202020204" pitchFamily="34" charset="0"/>
              </a:defRPr>
            </a:lvl1pPr>
            <a:lvl2pPr marL="742950" indent="-285750" defTabSz="882650">
              <a:defRPr sz="2400">
                <a:solidFill>
                  <a:schemeClr val="tx1"/>
                </a:solidFill>
                <a:latin typeface="Arial" panose="020B0604020202020204" pitchFamily="34" charset="0"/>
              </a:defRPr>
            </a:lvl2pPr>
            <a:lvl3pPr marL="1143000" indent="-228600" defTabSz="882650">
              <a:defRPr sz="2400">
                <a:solidFill>
                  <a:schemeClr val="tx1"/>
                </a:solidFill>
                <a:latin typeface="Arial" panose="020B0604020202020204" pitchFamily="34" charset="0"/>
              </a:defRPr>
            </a:lvl3pPr>
            <a:lvl4pPr marL="1600200" indent="-228600" defTabSz="882650">
              <a:defRPr sz="2400">
                <a:solidFill>
                  <a:schemeClr val="tx1"/>
                </a:solidFill>
                <a:latin typeface="Arial" panose="020B0604020202020204" pitchFamily="34" charset="0"/>
              </a:defRPr>
            </a:lvl4pPr>
            <a:lvl5pPr marL="2057400" indent="-228600" defTabSz="882650">
              <a:defRPr sz="2400">
                <a:solidFill>
                  <a:schemeClr val="tx1"/>
                </a:solidFill>
                <a:latin typeface="Arial" panose="020B0604020202020204" pitchFamily="34"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9pPr>
          </a:lstStyle>
          <a:p>
            <a:fld id="{04267211-205D-47E8-9F29-7E4C01D43DC3}" type="slidenum">
              <a:rPr lang="en-US" altLang="en-US" sz="800" smtClean="0"/>
            </a:fld>
            <a:endParaRPr lang="en-US" altLang="en-US" sz="800" dirty="0"/>
          </a:p>
        </p:txBody>
      </p:sp>
      <p:sp>
        <p:nvSpPr>
          <p:cNvPr id="112643" name="Rectangle 2"/>
          <p:cNvSpPr>
            <a:spLocks noGrp="1" noRot="1" noChangeAspect="1" noChangeArrowheads="1" noTextEdit="1"/>
          </p:cNvSpPr>
          <p:nvPr>
            <p:ph type="sldImg"/>
          </p:nvPr>
        </p:nvSpPr>
        <p:spPr/>
      </p:sp>
      <p:sp>
        <p:nvSpPr>
          <p:cNvPr id="112644"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algn="l" defTabSz="457200" rtl="0" eaLnBrk="1" fontAlgn="auto" latinLnBrk="0" hangingPunct="1">
              <a:lnSpc>
                <a:spcPct val="100000"/>
              </a:lnSpc>
              <a:spcBef>
                <a:spcPts val="0"/>
              </a:spcBef>
              <a:spcAft>
                <a:spcPts val="0"/>
              </a:spcAft>
              <a:buClrTx/>
              <a:buSzTx/>
              <a:buFontTx/>
              <a:buNone/>
              <a:defRPr/>
            </a:pPr>
            <a:r>
              <a:rPr lang="en-US" sz="1200" b="0" dirty="0"/>
              <a:t>14</a:t>
            </a:r>
            <a:r>
              <a:rPr lang="en-US" sz="1200" b="0" baseline="0" dirty="0"/>
              <a:t> </a:t>
            </a:r>
            <a:r>
              <a:rPr lang="en-GB" dirty="0"/>
              <a:t>–</a:t>
            </a:r>
            <a:r>
              <a:rPr lang="en-US" sz="1200" b="0" dirty="0"/>
              <a:t> </a:t>
            </a:r>
            <a:r>
              <a:rPr lang="en-US" dirty="0">
                <a:solidFill>
                  <a:schemeClr val="accent5">
                    <a:lumMod val="40000"/>
                    <a:lumOff val="60000"/>
                  </a:schemeClr>
                </a:solidFill>
              </a:rPr>
              <a:t>Common Threats and Attacks</a:t>
            </a:r>
            <a:endParaRPr lang="en-US" sz="1200" b="0" dirty="0">
              <a:solidFill>
                <a:schemeClr val="tx1"/>
              </a:solidFill>
            </a:endParaRPr>
          </a:p>
          <a:p>
            <a:pPr>
              <a:buFontTx/>
              <a:buNone/>
            </a:pPr>
            <a:r>
              <a:rPr lang="en-US" sz="1200" b="0" dirty="0">
                <a:solidFill>
                  <a:srgbClr val="FF0000"/>
                </a:solidFill>
              </a:rPr>
              <a:t>14.3 </a:t>
            </a:r>
            <a:r>
              <a:rPr lang="en-GB" dirty="0"/>
              <a:t>– </a:t>
            </a:r>
            <a:r>
              <a:rPr lang="en-US" sz="1200" dirty="0"/>
              <a:t>Network Attacks - Denial of Service, Buffer Overflows, and Evasion</a:t>
            </a:r>
            <a:endParaRPr lang="en-US" sz="1200" dirty="0"/>
          </a:p>
          <a:p>
            <a:pPr>
              <a:buFontTx/>
              <a:buNone/>
            </a:pPr>
            <a:r>
              <a:rPr lang="en-US" sz="1200" b="0" i="0" kern="1200" dirty="0">
                <a:solidFill>
                  <a:schemeClr val="tx1"/>
                </a:solidFill>
                <a:effectLst/>
                <a:latin typeface="+mn-lt"/>
                <a:ea typeface="+mn-ea"/>
                <a:cs typeface="+mn-cs"/>
              </a:rPr>
              <a:t>14.3.5</a:t>
            </a:r>
            <a:r>
              <a:rPr lang="en-GB" dirty="0"/>
              <a:t> – </a:t>
            </a:r>
            <a:r>
              <a:rPr lang="en-US" sz="1200" b="0" i="0" kern="1200" dirty="0">
                <a:solidFill>
                  <a:schemeClr val="tx1"/>
                </a:solidFill>
                <a:effectLst/>
                <a:latin typeface="+mn-lt"/>
                <a:ea typeface="+mn-ea"/>
                <a:cs typeface="+mn-cs"/>
              </a:rPr>
              <a:t>Buffer Overflow Attack</a:t>
            </a:r>
            <a:endParaRPr lang="en-US" sz="1200" b="0" i="0" kern="1200" dirty="0">
              <a:solidFill>
                <a:schemeClr val="tx1"/>
              </a:solidFill>
              <a:effectLst/>
              <a:latin typeface="+mn-lt"/>
              <a:ea typeface="+mn-ea"/>
              <a:cs typeface="+mn-cs"/>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panose="020B0604020202020204" pitchFamily="34" charset="0"/>
              </a:defRPr>
            </a:lvl1pPr>
            <a:lvl2pPr marL="742950" indent="-285750" defTabSz="882650">
              <a:defRPr sz="2400">
                <a:solidFill>
                  <a:schemeClr val="tx1"/>
                </a:solidFill>
                <a:latin typeface="Arial" panose="020B0604020202020204" pitchFamily="34" charset="0"/>
              </a:defRPr>
            </a:lvl2pPr>
            <a:lvl3pPr marL="1143000" indent="-228600" defTabSz="882650">
              <a:defRPr sz="2400">
                <a:solidFill>
                  <a:schemeClr val="tx1"/>
                </a:solidFill>
                <a:latin typeface="Arial" panose="020B0604020202020204" pitchFamily="34" charset="0"/>
              </a:defRPr>
            </a:lvl3pPr>
            <a:lvl4pPr marL="1600200" indent="-228600" defTabSz="882650">
              <a:defRPr sz="2400">
                <a:solidFill>
                  <a:schemeClr val="tx1"/>
                </a:solidFill>
                <a:latin typeface="Arial" panose="020B0604020202020204" pitchFamily="34" charset="0"/>
              </a:defRPr>
            </a:lvl4pPr>
            <a:lvl5pPr marL="2057400" indent="-228600" defTabSz="882650">
              <a:defRPr sz="2400">
                <a:solidFill>
                  <a:schemeClr val="tx1"/>
                </a:solidFill>
                <a:latin typeface="Arial" panose="020B0604020202020204" pitchFamily="34"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9pPr>
          </a:lstStyle>
          <a:p>
            <a:fld id="{04267211-205D-47E8-9F29-7E4C01D43DC3}" type="slidenum">
              <a:rPr lang="en-US" altLang="en-US" sz="800" smtClean="0"/>
            </a:fld>
            <a:endParaRPr lang="en-US" altLang="en-US" sz="800" dirty="0"/>
          </a:p>
        </p:txBody>
      </p:sp>
      <p:sp>
        <p:nvSpPr>
          <p:cNvPr id="112643" name="Rectangle 2"/>
          <p:cNvSpPr>
            <a:spLocks noGrp="1" noRot="1" noChangeAspect="1" noChangeArrowheads="1" noTextEdit="1"/>
          </p:cNvSpPr>
          <p:nvPr>
            <p:ph type="sldImg"/>
          </p:nvPr>
        </p:nvSpPr>
        <p:spPr/>
      </p:sp>
      <p:sp>
        <p:nvSpPr>
          <p:cNvPr id="112644"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algn="l" defTabSz="457200" rtl="0" eaLnBrk="1" fontAlgn="auto" latinLnBrk="0" hangingPunct="1">
              <a:lnSpc>
                <a:spcPct val="100000"/>
              </a:lnSpc>
              <a:spcBef>
                <a:spcPts val="0"/>
              </a:spcBef>
              <a:spcAft>
                <a:spcPts val="0"/>
              </a:spcAft>
              <a:buClrTx/>
              <a:buSzTx/>
              <a:buFontTx/>
              <a:buNone/>
              <a:defRPr/>
            </a:pPr>
            <a:r>
              <a:rPr lang="en-US" sz="1200" b="0" dirty="0"/>
              <a:t>14</a:t>
            </a:r>
            <a:r>
              <a:rPr lang="en-US" sz="1200" b="0" baseline="0" dirty="0"/>
              <a:t> </a:t>
            </a:r>
            <a:r>
              <a:rPr lang="en-GB" dirty="0"/>
              <a:t>–</a:t>
            </a:r>
            <a:r>
              <a:rPr lang="en-US" sz="1200" b="0" dirty="0"/>
              <a:t> </a:t>
            </a:r>
            <a:r>
              <a:rPr lang="en-US" dirty="0">
                <a:solidFill>
                  <a:schemeClr val="accent5">
                    <a:lumMod val="40000"/>
                    <a:lumOff val="60000"/>
                  </a:schemeClr>
                </a:solidFill>
              </a:rPr>
              <a:t>Common Threats and Attacks</a:t>
            </a:r>
            <a:endParaRPr lang="en-US" sz="1200" b="0" dirty="0">
              <a:solidFill>
                <a:schemeClr val="tx1"/>
              </a:solidFill>
            </a:endParaRPr>
          </a:p>
          <a:p>
            <a:pPr marL="0" marR="0" lvl="0" indent="0" algn="l" defTabSz="457200" rtl="0" eaLnBrk="1" fontAlgn="auto" latinLnBrk="0" hangingPunct="1">
              <a:lnSpc>
                <a:spcPct val="100000"/>
              </a:lnSpc>
              <a:spcBef>
                <a:spcPts val="0"/>
              </a:spcBef>
              <a:spcAft>
                <a:spcPts val="0"/>
              </a:spcAft>
              <a:buClrTx/>
              <a:buSzTx/>
              <a:buFontTx/>
              <a:buNone/>
              <a:defRPr/>
            </a:pPr>
            <a:r>
              <a:rPr lang="en-US" sz="1200" b="0" dirty="0">
                <a:solidFill>
                  <a:srgbClr val="FF0000"/>
                </a:solidFill>
              </a:rPr>
              <a:t>14.3 </a:t>
            </a:r>
            <a:r>
              <a:rPr lang="en-GB" dirty="0"/>
              <a:t>– </a:t>
            </a:r>
            <a:r>
              <a:rPr lang="en-US" sz="1200" dirty="0"/>
              <a:t>Network Attacks - Denial of Service, Buffer Overflows, and Evasion</a:t>
            </a:r>
            <a:endParaRPr lang="en-US" sz="1200" dirty="0"/>
          </a:p>
          <a:p>
            <a:pPr marL="0" marR="0" lvl="0" indent="0" algn="l" defTabSz="457200" rtl="0" eaLnBrk="1" fontAlgn="auto" latinLnBrk="0" hangingPunct="1">
              <a:lnSpc>
                <a:spcPct val="100000"/>
              </a:lnSpc>
              <a:spcBef>
                <a:spcPts val="0"/>
              </a:spcBef>
              <a:spcAft>
                <a:spcPts val="0"/>
              </a:spcAft>
              <a:buClrTx/>
              <a:buSzTx/>
              <a:buFontTx/>
              <a:buNone/>
              <a:defRPr/>
            </a:pPr>
            <a:r>
              <a:rPr lang="en-US" sz="1200" b="0" i="0" kern="1200" dirty="0">
                <a:solidFill>
                  <a:schemeClr val="tx1"/>
                </a:solidFill>
                <a:effectLst/>
                <a:latin typeface="+mn-lt"/>
                <a:ea typeface="+mn-ea"/>
                <a:cs typeface="+mn-cs"/>
              </a:rPr>
              <a:t>14.3.6</a:t>
            </a:r>
            <a:r>
              <a:rPr lang="en-GB" dirty="0"/>
              <a:t> – </a:t>
            </a:r>
            <a:r>
              <a:rPr lang="en-US" sz="1200" b="0" i="0" kern="1200" dirty="0">
                <a:solidFill>
                  <a:schemeClr val="tx1"/>
                </a:solidFill>
                <a:effectLst/>
                <a:latin typeface="+mn-lt"/>
                <a:ea typeface="+mn-ea"/>
                <a:cs typeface="+mn-cs"/>
              </a:rPr>
              <a:t>Evasion Methods</a:t>
            </a:r>
            <a:endParaRPr lang="en-US" sz="1200" b="0" i="0" kern="1200" dirty="0">
              <a:solidFill>
                <a:schemeClr val="tx1"/>
              </a:solidFill>
              <a:effectLst/>
              <a:latin typeface="+mn-lt"/>
              <a:ea typeface="+mn-ea"/>
              <a:cs typeface="+mn-cs"/>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panose="020B0604020202020204" pitchFamily="34" charset="0"/>
              </a:defRPr>
            </a:lvl1pPr>
            <a:lvl2pPr marL="742950" indent="-285750" defTabSz="882650">
              <a:defRPr sz="2400">
                <a:solidFill>
                  <a:schemeClr val="tx1"/>
                </a:solidFill>
                <a:latin typeface="Arial" panose="020B0604020202020204" pitchFamily="34" charset="0"/>
              </a:defRPr>
            </a:lvl2pPr>
            <a:lvl3pPr marL="1143000" indent="-228600" defTabSz="882650">
              <a:defRPr sz="2400">
                <a:solidFill>
                  <a:schemeClr val="tx1"/>
                </a:solidFill>
                <a:latin typeface="Arial" panose="020B0604020202020204" pitchFamily="34" charset="0"/>
              </a:defRPr>
            </a:lvl3pPr>
            <a:lvl4pPr marL="1600200" indent="-228600" defTabSz="882650">
              <a:defRPr sz="2400">
                <a:solidFill>
                  <a:schemeClr val="tx1"/>
                </a:solidFill>
                <a:latin typeface="Arial" panose="020B0604020202020204" pitchFamily="34" charset="0"/>
              </a:defRPr>
            </a:lvl4pPr>
            <a:lvl5pPr marL="2057400" indent="-228600" defTabSz="882650">
              <a:defRPr sz="2400">
                <a:solidFill>
                  <a:schemeClr val="tx1"/>
                </a:solidFill>
                <a:latin typeface="Arial" panose="020B0604020202020204" pitchFamily="34"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9pPr>
          </a:lstStyle>
          <a:p>
            <a:fld id="{04267211-205D-47E8-9F29-7E4C01D43DC3}" type="slidenum">
              <a:rPr lang="en-US" altLang="en-US" sz="800" smtClean="0"/>
            </a:fld>
            <a:endParaRPr lang="en-US" altLang="en-US" sz="800" dirty="0"/>
          </a:p>
        </p:txBody>
      </p:sp>
      <p:sp>
        <p:nvSpPr>
          <p:cNvPr id="112643" name="Rectangle 2"/>
          <p:cNvSpPr>
            <a:spLocks noGrp="1" noRot="1" noChangeAspect="1" noChangeArrowheads="1" noTextEdit="1"/>
          </p:cNvSpPr>
          <p:nvPr>
            <p:ph type="sldImg"/>
          </p:nvPr>
        </p:nvSpPr>
        <p:spPr/>
      </p:sp>
      <p:sp>
        <p:nvSpPr>
          <p:cNvPr id="112644"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algn="l" defTabSz="457200" rtl="0" eaLnBrk="1" fontAlgn="auto" latinLnBrk="0" hangingPunct="1">
              <a:lnSpc>
                <a:spcPct val="100000"/>
              </a:lnSpc>
              <a:spcBef>
                <a:spcPts val="0"/>
              </a:spcBef>
              <a:spcAft>
                <a:spcPts val="0"/>
              </a:spcAft>
              <a:buClrTx/>
              <a:buSzTx/>
              <a:buFontTx/>
              <a:buNone/>
              <a:defRPr/>
            </a:pPr>
            <a:r>
              <a:rPr lang="en-US" sz="1200" b="0" dirty="0"/>
              <a:t>14</a:t>
            </a:r>
            <a:r>
              <a:rPr lang="en-US" sz="1200" b="0" baseline="0" dirty="0"/>
              <a:t> </a:t>
            </a:r>
            <a:r>
              <a:rPr lang="en-GB" dirty="0"/>
              <a:t>–</a:t>
            </a:r>
            <a:r>
              <a:rPr lang="en-US" sz="1200" b="0" dirty="0"/>
              <a:t> </a:t>
            </a:r>
            <a:r>
              <a:rPr lang="en-US" dirty="0">
                <a:solidFill>
                  <a:schemeClr val="accent5">
                    <a:lumMod val="40000"/>
                    <a:lumOff val="60000"/>
                  </a:schemeClr>
                </a:solidFill>
              </a:rPr>
              <a:t>Common Threats and Attacks</a:t>
            </a:r>
            <a:endParaRPr lang="en-US" sz="1200" b="0" dirty="0">
              <a:solidFill>
                <a:schemeClr val="tx1"/>
              </a:solidFill>
            </a:endParaRPr>
          </a:p>
          <a:p>
            <a:pPr marL="0" marR="0" lvl="0" indent="0" algn="l" defTabSz="457200" rtl="0" eaLnBrk="1" fontAlgn="auto" latinLnBrk="0" hangingPunct="1">
              <a:lnSpc>
                <a:spcPct val="100000"/>
              </a:lnSpc>
              <a:spcBef>
                <a:spcPts val="0"/>
              </a:spcBef>
              <a:spcAft>
                <a:spcPts val="0"/>
              </a:spcAft>
              <a:buClrTx/>
              <a:buSzTx/>
              <a:buFontTx/>
              <a:buNone/>
              <a:defRPr/>
            </a:pPr>
            <a:r>
              <a:rPr lang="en-US" sz="1200" b="0" dirty="0">
                <a:solidFill>
                  <a:srgbClr val="FF0000"/>
                </a:solidFill>
              </a:rPr>
              <a:t>14.3 </a:t>
            </a:r>
            <a:r>
              <a:rPr lang="en-GB" dirty="0"/>
              <a:t>– </a:t>
            </a:r>
            <a:r>
              <a:rPr lang="en-US" sz="1200" dirty="0"/>
              <a:t>Network Attacks - Denial of Service, Buffer Overflows, and Evasion</a:t>
            </a:r>
            <a:endParaRPr lang="en-US" dirty="0"/>
          </a:p>
          <a:p>
            <a:pPr marL="0" marR="0" lvl="0" indent="0" algn="l" defTabSz="457200" rtl="0" eaLnBrk="1" fontAlgn="auto" latinLnBrk="0" hangingPunct="1">
              <a:lnSpc>
                <a:spcPct val="100000"/>
              </a:lnSpc>
              <a:spcBef>
                <a:spcPts val="0"/>
              </a:spcBef>
              <a:spcAft>
                <a:spcPts val="0"/>
              </a:spcAft>
              <a:buClrTx/>
              <a:buSzTx/>
              <a:buFontTx/>
              <a:buNone/>
              <a:defRPr/>
            </a:pPr>
            <a:r>
              <a:rPr lang="en-US" sz="1200" b="0" i="0" kern="1200" dirty="0">
                <a:solidFill>
                  <a:schemeClr val="tx1"/>
                </a:solidFill>
                <a:effectLst/>
                <a:latin typeface="+mn-lt"/>
                <a:ea typeface="+mn-ea"/>
                <a:cs typeface="+mn-cs"/>
              </a:rPr>
              <a:t>14.3.6</a:t>
            </a:r>
            <a:r>
              <a:rPr lang="en-GB" dirty="0"/>
              <a:t> –</a:t>
            </a:r>
            <a:r>
              <a:rPr lang="en-US" sz="1200" b="0" i="0" kern="1200" dirty="0">
                <a:solidFill>
                  <a:schemeClr val="tx1"/>
                </a:solidFill>
                <a:effectLst/>
                <a:latin typeface="+mn-lt"/>
                <a:ea typeface="+mn-ea"/>
                <a:cs typeface="+mn-cs"/>
              </a:rPr>
              <a:t>Evasion Methods</a:t>
            </a:r>
            <a:endParaRPr lang="en-US" sz="1200" b="0" i="0" kern="1200" dirty="0">
              <a:solidFill>
                <a:schemeClr val="tx1"/>
              </a:solidFill>
              <a:effectLst/>
              <a:latin typeface="+mn-lt"/>
              <a:ea typeface="+mn-ea"/>
              <a:cs typeface="+mn-cs"/>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panose="020B0604020202020204" pitchFamily="34" charset="0"/>
              </a:defRPr>
            </a:lvl1pPr>
            <a:lvl2pPr marL="742950" indent="-285750" defTabSz="882650">
              <a:defRPr sz="2400">
                <a:solidFill>
                  <a:schemeClr val="tx1"/>
                </a:solidFill>
                <a:latin typeface="Arial" panose="020B0604020202020204" pitchFamily="34" charset="0"/>
              </a:defRPr>
            </a:lvl2pPr>
            <a:lvl3pPr marL="1143000" indent="-228600" defTabSz="882650">
              <a:defRPr sz="2400">
                <a:solidFill>
                  <a:schemeClr val="tx1"/>
                </a:solidFill>
                <a:latin typeface="Arial" panose="020B0604020202020204" pitchFamily="34" charset="0"/>
              </a:defRPr>
            </a:lvl3pPr>
            <a:lvl4pPr marL="1600200" indent="-228600" defTabSz="882650">
              <a:defRPr sz="2400">
                <a:solidFill>
                  <a:schemeClr val="tx1"/>
                </a:solidFill>
                <a:latin typeface="Arial" panose="020B0604020202020204" pitchFamily="34" charset="0"/>
              </a:defRPr>
            </a:lvl4pPr>
            <a:lvl5pPr marL="2057400" indent="-228600" defTabSz="882650">
              <a:defRPr sz="2400">
                <a:solidFill>
                  <a:schemeClr val="tx1"/>
                </a:solidFill>
                <a:latin typeface="Arial" panose="020B0604020202020204" pitchFamily="34"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9pPr>
          </a:lstStyle>
          <a:p>
            <a:fld id="{04267211-205D-47E8-9F29-7E4C01D43DC3}" type="slidenum">
              <a:rPr lang="en-US" altLang="en-US" sz="800" smtClean="0"/>
            </a:fld>
            <a:endParaRPr lang="en-US" altLang="en-US" sz="800" dirty="0"/>
          </a:p>
        </p:txBody>
      </p:sp>
      <p:sp>
        <p:nvSpPr>
          <p:cNvPr id="112643" name="Rectangle 2"/>
          <p:cNvSpPr>
            <a:spLocks noGrp="1" noRot="1" noChangeAspect="1" noChangeArrowheads="1" noTextEdit="1"/>
          </p:cNvSpPr>
          <p:nvPr>
            <p:ph type="sldImg"/>
          </p:nvPr>
        </p:nvSpPr>
        <p:spPr/>
      </p:sp>
      <p:sp>
        <p:nvSpPr>
          <p:cNvPr id="112644"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algn="l" defTabSz="457200" rtl="0" eaLnBrk="1" fontAlgn="auto" latinLnBrk="0" hangingPunct="1">
              <a:lnSpc>
                <a:spcPct val="100000"/>
              </a:lnSpc>
              <a:spcBef>
                <a:spcPts val="0"/>
              </a:spcBef>
              <a:spcAft>
                <a:spcPts val="0"/>
              </a:spcAft>
              <a:buClrTx/>
              <a:buSzTx/>
              <a:buFontTx/>
              <a:buNone/>
              <a:defRPr/>
            </a:pPr>
            <a:r>
              <a:rPr lang="en-US" sz="1200" b="0" dirty="0"/>
              <a:t>14: </a:t>
            </a:r>
            <a:r>
              <a:rPr lang="en-US" dirty="0">
                <a:solidFill>
                  <a:schemeClr val="accent5">
                    <a:lumMod val="40000"/>
                    <a:lumOff val="60000"/>
                  </a:schemeClr>
                </a:solidFill>
              </a:rPr>
              <a:t>Common Threats and Attacks</a:t>
            </a:r>
            <a:endParaRPr lang="en-US" sz="1200" b="0" dirty="0">
              <a:solidFill>
                <a:schemeClr val="tx1"/>
              </a:solidFill>
            </a:endParaRPr>
          </a:p>
          <a:p>
            <a:pPr>
              <a:buFontTx/>
              <a:buNone/>
            </a:pPr>
            <a:r>
              <a:rPr lang="en-US" sz="1200" b="0" dirty="0">
                <a:solidFill>
                  <a:srgbClr val="FF0000"/>
                </a:solidFill>
              </a:rPr>
              <a:t>14.3 </a:t>
            </a:r>
            <a:r>
              <a:rPr lang="en-GB" dirty="0"/>
              <a:t>– </a:t>
            </a:r>
            <a:r>
              <a:rPr lang="en-US" sz="1200" dirty="0"/>
              <a:t>Network Attacks - Denial of Service, Buffer Overflows, and Evasion</a:t>
            </a:r>
            <a:endParaRPr lang="en-US" sz="1200" dirty="0"/>
          </a:p>
          <a:p>
            <a:pPr>
              <a:buFontTx/>
              <a:buNone/>
            </a:pPr>
            <a:r>
              <a:rPr lang="en-US" sz="1200" b="0" i="0" kern="1200" dirty="0">
                <a:solidFill>
                  <a:schemeClr val="tx1"/>
                </a:solidFill>
                <a:effectLst/>
                <a:latin typeface="+mn-lt"/>
                <a:ea typeface="+mn-ea"/>
                <a:cs typeface="+mn-cs"/>
              </a:rPr>
              <a:t>14.3.6</a:t>
            </a:r>
            <a:r>
              <a:rPr lang="en-GB" dirty="0"/>
              <a:t> – </a:t>
            </a:r>
            <a:r>
              <a:rPr lang="en-US" sz="1200" b="0" i="0" kern="1200" dirty="0">
                <a:solidFill>
                  <a:schemeClr val="tx1"/>
                </a:solidFill>
                <a:effectLst/>
                <a:latin typeface="+mn-lt"/>
                <a:ea typeface="+mn-ea"/>
                <a:cs typeface="+mn-cs"/>
              </a:rPr>
              <a:t>Evasion Methods</a:t>
            </a:r>
            <a:endParaRPr lang="en-US" sz="1200" b="0" i="0" kern="1200" dirty="0">
              <a:solidFill>
                <a:schemeClr val="tx1"/>
              </a:solidFill>
              <a:effectLst/>
              <a:latin typeface="+mn-lt"/>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defRPr/>
            </a:pPr>
            <a:r>
              <a:rPr lang="en-US" sz="1200" b="0" i="0" kern="1200" dirty="0">
                <a:solidFill>
                  <a:schemeClr val="tx1"/>
                </a:solidFill>
                <a:effectLst/>
                <a:latin typeface="+mn-lt"/>
                <a:ea typeface="+mn-ea"/>
                <a:cs typeface="+mn-cs"/>
              </a:rPr>
              <a:t>14.3.7</a:t>
            </a:r>
            <a:r>
              <a:rPr lang="en-GB" dirty="0"/>
              <a:t> – </a:t>
            </a:r>
            <a:r>
              <a:rPr lang="en-US" sz="1200" b="0" i="0" kern="1200" dirty="0">
                <a:solidFill>
                  <a:schemeClr val="tx1"/>
                </a:solidFill>
                <a:effectLst/>
                <a:latin typeface="+mn-lt"/>
                <a:ea typeface="+mn-ea"/>
                <a:cs typeface="+mn-cs"/>
              </a:rPr>
              <a:t>Check Your Understanding - Identify the Types of Network Attacks</a:t>
            </a:r>
            <a:endParaRPr lang="en-US" sz="1200" b="0" i="0" kern="1200" dirty="0">
              <a:solidFill>
                <a:schemeClr val="tx1"/>
              </a:solidFill>
              <a:effectLst/>
              <a:latin typeface="+mn-lt"/>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defRPr/>
            </a:pPr>
            <a:endParaRPr lang="en-US" sz="1200" b="0" i="0" kern="1200" dirty="0">
              <a:solidFill>
                <a:schemeClr val="tx1"/>
              </a:solidFill>
              <a:effectLst/>
              <a:latin typeface="+mn-lt"/>
              <a:ea typeface="+mn-ea"/>
              <a:cs typeface="+mn-cs"/>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buFontTx/>
              <a:buNone/>
            </a:pPr>
            <a:r>
              <a:rPr lang="en-US" sz="1200" b="0" dirty="0"/>
              <a:t>Source:</a:t>
            </a:r>
            <a:endParaRPr lang="en-US" sz="1200" b="0" dirty="0"/>
          </a:p>
          <a:p>
            <a:pPr>
              <a:buFontTx/>
              <a:buNone/>
            </a:pPr>
            <a:r>
              <a:rPr lang="en-US" sz="1200" b="0" dirty="0"/>
              <a:t>14</a:t>
            </a:r>
            <a:r>
              <a:rPr lang="en-US" sz="1200" b="0" baseline="0" dirty="0"/>
              <a:t> </a:t>
            </a:r>
            <a:r>
              <a:rPr lang="en-GB" dirty="0"/>
              <a:t>–</a:t>
            </a:r>
            <a:r>
              <a:rPr lang="en-US" sz="1200" b="0" dirty="0"/>
              <a:t> </a:t>
            </a:r>
            <a:r>
              <a:rPr lang="en-US" dirty="0">
                <a:solidFill>
                  <a:schemeClr val="accent5">
                    <a:lumMod val="40000"/>
                    <a:lumOff val="60000"/>
                  </a:schemeClr>
                </a:solidFill>
              </a:rPr>
              <a:t>Common Threats and Attacks</a:t>
            </a:r>
            <a:endParaRPr lang="en-US" sz="1200" b="0" dirty="0">
              <a:solidFill>
                <a:schemeClr val="tx1"/>
              </a:solidFill>
            </a:endParaRPr>
          </a:p>
          <a:p>
            <a:r>
              <a:rPr lang="en-US" sz="1200" b="0" dirty="0">
                <a:solidFill>
                  <a:srgbClr val="FF0000"/>
                </a:solidFill>
              </a:rPr>
              <a:t>14.4 </a:t>
            </a:r>
            <a:r>
              <a:rPr lang="en-GB" dirty="0"/>
              <a:t>–</a:t>
            </a:r>
            <a:r>
              <a:rPr lang="en-US" sz="1200" b="0" dirty="0">
                <a:solidFill>
                  <a:srgbClr val="FF0000"/>
                </a:solidFill>
              </a:rPr>
              <a:t> </a:t>
            </a:r>
            <a:r>
              <a:rPr lang="en-US" dirty="0">
                <a:solidFill>
                  <a:schemeClr val="accent5">
                    <a:lumMod val="40000"/>
                    <a:lumOff val="60000"/>
                  </a:schemeClr>
                </a:solidFill>
              </a:rPr>
              <a:t>Common Threats and Attacks Summary</a:t>
            </a:r>
            <a:endParaRPr lang="en-US" sz="1200" b="0" i="0" kern="1200" dirty="0">
              <a:solidFill>
                <a:schemeClr val="tx1"/>
              </a:solidFill>
              <a:effectLst/>
              <a:latin typeface="+mn-lt"/>
              <a:ea typeface="+mn-ea"/>
              <a:cs typeface="+mn-cs"/>
            </a:endParaRPr>
          </a:p>
          <a:p>
            <a:endParaRPr lang="en-US" dirty="0"/>
          </a:p>
          <a:p>
            <a:r>
              <a:rPr lang="en-US" sz="1050" b="1" u="sng" dirty="0"/>
              <a:t>In-Session Activities / Explanations:</a:t>
            </a:r>
            <a:endParaRPr lang="en-US" sz="1050" dirty="0"/>
          </a:p>
          <a:p>
            <a:pPr marL="171450" lvl="0" indent="-171450">
              <a:buFont typeface="Arial" panose="020B0604020202020204" pitchFamily="34" charset="0"/>
              <a:buChar char="•"/>
            </a:pPr>
            <a:r>
              <a:rPr lang="en-US" sz="1050" b="1" dirty="0"/>
              <a:t>Time</a:t>
            </a:r>
            <a:r>
              <a:rPr lang="en-US" b="1" dirty="0"/>
              <a:t>: </a:t>
            </a:r>
            <a:r>
              <a:rPr lang="en-US" b="0" dirty="0"/>
              <a:t>5 min</a:t>
            </a:r>
            <a:endParaRPr lang="en-US" b="0" dirty="0"/>
          </a:p>
          <a:p>
            <a:pPr marL="171450" lvl="0" indent="-171450">
              <a:buFont typeface="Arial" panose="020B0604020202020204" pitchFamily="34" charset="0"/>
              <a:buChar char="•"/>
            </a:pPr>
            <a:r>
              <a:rPr lang="en-US" sz="1050" b="1" dirty="0"/>
              <a:t>Instructor Notes: </a:t>
            </a:r>
            <a:endParaRPr lang="en-US" sz="1050" dirty="0"/>
          </a:p>
          <a:p>
            <a:pPr marL="636905" lvl="1" indent="-171450">
              <a:lnSpc>
                <a:spcPct val="80000"/>
              </a:lnSpc>
              <a:spcBef>
                <a:spcPct val="0"/>
              </a:spcBef>
              <a:buFont typeface="Arial" panose="020B0604020202020204" pitchFamily="34" charset="0"/>
              <a:buChar char="•"/>
              <a:tabLst>
                <a:tab pos="431800" algn="l"/>
                <a:tab pos="877570" algn="l"/>
                <a:tab pos="1327150" algn="l"/>
                <a:tab pos="1776095" algn="l"/>
                <a:tab pos="2225675" algn="l"/>
                <a:tab pos="2674620" algn="l"/>
                <a:tab pos="3124200" algn="l"/>
                <a:tab pos="3575050" algn="l"/>
                <a:tab pos="4023995" algn="l"/>
                <a:tab pos="4473575" algn="l"/>
                <a:tab pos="4922520" algn="l"/>
                <a:tab pos="5372100" algn="l"/>
                <a:tab pos="5821045" algn="l"/>
                <a:tab pos="6270625" algn="l"/>
                <a:tab pos="6719570" algn="l"/>
                <a:tab pos="7169150" algn="l"/>
                <a:tab pos="7618095" algn="l"/>
                <a:tab pos="8065770" algn="l"/>
                <a:tab pos="8515350" algn="l"/>
                <a:tab pos="8964295" algn="l"/>
                <a:tab pos="9413875" algn="l"/>
              </a:tabLst>
            </a:pPr>
            <a:r>
              <a:rPr lang="en-IN" altLang="en-US" sz="1000" dirty="0">
                <a:latin typeface="Arial" panose="020B0604020202020204"/>
                <a:ea typeface="MS PGothic" panose="020B0600070205080204" pitchFamily="34" charset="-128"/>
                <a:cs typeface="Arial" panose="020B0604020202020204"/>
              </a:rPr>
              <a:t>Summarise the main points of the module and take the learners through the new terms that they have learned in this module.</a:t>
            </a:r>
            <a:endParaRPr lang="en-IN" altLang="en-US" sz="1000" dirty="0">
              <a:latin typeface="Arial" panose="020B0604020202020204"/>
              <a:ea typeface="MS PGothic" panose="020B0600070205080204" pitchFamily="34" charset="-128"/>
              <a:cs typeface="Arial" panose="020B0604020202020204"/>
            </a:endParaRPr>
          </a:p>
          <a:p>
            <a:pPr marL="636905" lvl="1" indent="-171450">
              <a:lnSpc>
                <a:spcPct val="80000"/>
              </a:lnSpc>
              <a:spcBef>
                <a:spcPct val="0"/>
              </a:spcBef>
              <a:buFont typeface="Arial" panose="020B0604020202020204" pitchFamily="34" charset="0"/>
              <a:buChar char="•"/>
              <a:tabLst>
                <a:tab pos="431800" algn="l"/>
                <a:tab pos="877570" algn="l"/>
                <a:tab pos="1327150" algn="l"/>
                <a:tab pos="1776095" algn="l"/>
                <a:tab pos="2225675" algn="l"/>
                <a:tab pos="2674620" algn="l"/>
                <a:tab pos="3124200" algn="l"/>
                <a:tab pos="3575050" algn="l"/>
                <a:tab pos="4023995" algn="l"/>
                <a:tab pos="4473575" algn="l"/>
                <a:tab pos="4922520" algn="l"/>
                <a:tab pos="5372100" algn="l"/>
                <a:tab pos="5821045" algn="l"/>
                <a:tab pos="6270625" algn="l"/>
                <a:tab pos="6719570" algn="l"/>
                <a:tab pos="7169150" algn="l"/>
                <a:tab pos="7618095" algn="l"/>
                <a:tab pos="8065770" algn="l"/>
                <a:tab pos="8515350" algn="l"/>
                <a:tab pos="8964295" algn="l"/>
                <a:tab pos="9413875" algn="l"/>
              </a:tabLst>
            </a:pPr>
            <a:r>
              <a:rPr lang="en-IN" altLang="en-US" sz="1000" dirty="0">
                <a:latin typeface="Arial" panose="020B0604020202020204"/>
                <a:ea typeface="MS PGothic" panose="020B0600070205080204" pitchFamily="34" charset="-128"/>
                <a:cs typeface="Arial" panose="020B0604020202020204"/>
              </a:rPr>
              <a:t>Ask them to complete the module quiz</a:t>
            </a:r>
            <a:r>
              <a:rPr lang="en-IN" altLang="en-US" sz="1000" baseline="0" dirty="0">
                <a:latin typeface="Arial" panose="020B0604020202020204"/>
                <a:ea typeface="MS PGothic" panose="020B0600070205080204" pitchFamily="34" charset="-128"/>
                <a:cs typeface="Arial" panose="020B0604020202020204"/>
              </a:rPr>
              <a:t> present in section 14.4.2.</a:t>
            </a:r>
            <a:endParaRPr lang="en-IN" altLang="en-US" sz="1000" dirty="0">
              <a:latin typeface="Arial" panose="020B0604020202020204" pitchFamily="34" charset="0"/>
              <a:ea typeface="MS PGothic" panose="020B0600070205080204" pitchFamily="34" charset="-128"/>
              <a:cs typeface="Arial" panose="020B0604020202020204"/>
            </a:endParaRPr>
          </a:p>
          <a:p>
            <a:pPr marL="171450" lvl="0" indent="-171450">
              <a:buFont typeface="Arial" panose="020B0604020202020204" pitchFamily="34" charset="0"/>
              <a:buChar char="•"/>
            </a:pPr>
            <a:r>
              <a:rPr lang="en-US" sz="1050" b="1" dirty="0"/>
              <a:t>Key Points: </a:t>
            </a:r>
            <a:r>
              <a:rPr lang="en-US" sz="1050" b="0" dirty="0"/>
              <a:t>NA</a:t>
            </a:r>
            <a:endParaRPr lang="en-US" b="0" dirty="0"/>
          </a:p>
        </p:txBody>
      </p:sp>
      <p:sp>
        <p:nvSpPr>
          <p:cNvPr id="4" name="Slide Number Placeholder 3"/>
          <p:cNvSpPr>
            <a:spLocks noGrp="1"/>
          </p:cNvSpPr>
          <p:nvPr>
            <p:ph type="sldNum" sz="quarter" idx="10"/>
          </p:nvPr>
        </p:nvSpPr>
        <p:spPr/>
        <p:txBody>
          <a:bodyPr/>
          <a:lstStyle/>
          <a:p>
            <a:fld id="{5641018C-6CAF-B84E-B92C-ECB119457FBA}" type="slidenum">
              <a:rPr lang="en-US" smtClean="0"/>
            </a:fld>
            <a:endParaRPr lang="en-US" dirty="0"/>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panose="020B0604020202020204" pitchFamily="34" charset="0"/>
              </a:defRPr>
            </a:lvl1pPr>
            <a:lvl2pPr marL="742950" indent="-285750" defTabSz="882650">
              <a:defRPr sz="2400">
                <a:solidFill>
                  <a:schemeClr val="tx1"/>
                </a:solidFill>
                <a:latin typeface="Arial" panose="020B0604020202020204" pitchFamily="34" charset="0"/>
              </a:defRPr>
            </a:lvl2pPr>
            <a:lvl3pPr marL="1143000" indent="-228600" defTabSz="882650">
              <a:defRPr sz="2400">
                <a:solidFill>
                  <a:schemeClr val="tx1"/>
                </a:solidFill>
                <a:latin typeface="Arial" panose="020B0604020202020204" pitchFamily="34" charset="0"/>
              </a:defRPr>
            </a:lvl3pPr>
            <a:lvl4pPr marL="1600200" indent="-228600" defTabSz="882650">
              <a:defRPr sz="2400">
                <a:solidFill>
                  <a:schemeClr val="tx1"/>
                </a:solidFill>
                <a:latin typeface="Arial" panose="020B0604020202020204" pitchFamily="34" charset="0"/>
              </a:defRPr>
            </a:lvl4pPr>
            <a:lvl5pPr marL="2057400" indent="-228600" defTabSz="882650">
              <a:defRPr sz="2400">
                <a:solidFill>
                  <a:schemeClr val="tx1"/>
                </a:solidFill>
                <a:latin typeface="Arial" panose="020B0604020202020204" pitchFamily="34"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9pPr>
          </a:lstStyle>
          <a:p>
            <a:fld id="{04267211-205D-47E8-9F29-7E4C01D43DC3}" type="slidenum">
              <a:rPr lang="en-US" altLang="en-US" sz="800" smtClean="0"/>
            </a:fld>
            <a:endParaRPr lang="en-US" altLang="en-US" sz="800" dirty="0"/>
          </a:p>
        </p:txBody>
      </p:sp>
      <p:sp>
        <p:nvSpPr>
          <p:cNvPr id="112643" name="Rectangle 2"/>
          <p:cNvSpPr>
            <a:spLocks noGrp="1" noRot="1" noChangeAspect="1" noChangeArrowheads="1" noTextEdit="1"/>
          </p:cNvSpPr>
          <p:nvPr>
            <p:ph type="sldImg"/>
          </p:nvPr>
        </p:nvSpPr>
        <p:spPr/>
      </p:sp>
      <p:sp>
        <p:nvSpPr>
          <p:cNvPr id="112644"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algn="l" defTabSz="457200" rtl="0" eaLnBrk="1" fontAlgn="auto" latinLnBrk="0" hangingPunct="1">
              <a:lnSpc>
                <a:spcPct val="100000"/>
              </a:lnSpc>
              <a:spcBef>
                <a:spcPts val="0"/>
              </a:spcBef>
              <a:spcAft>
                <a:spcPts val="0"/>
              </a:spcAft>
              <a:buClrTx/>
              <a:buSzTx/>
              <a:buFontTx/>
              <a:buNone/>
              <a:defRPr/>
            </a:pPr>
            <a:r>
              <a:rPr lang="en-US" sz="1200" b="0" dirty="0"/>
              <a:t>14: </a:t>
            </a:r>
            <a:r>
              <a:rPr lang="en-US" dirty="0">
                <a:solidFill>
                  <a:schemeClr val="accent5">
                    <a:lumMod val="40000"/>
                    <a:lumOff val="60000"/>
                  </a:schemeClr>
                </a:solidFill>
              </a:rPr>
              <a:t>Common Threats and Attacks</a:t>
            </a:r>
            <a:endParaRPr lang="en-US" sz="1200" b="0" dirty="0">
              <a:solidFill>
                <a:schemeClr val="tx1"/>
              </a:solidFill>
            </a:endParaRPr>
          </a:p>
          <a:p>
            <a:pPr>
              <a:buFontTx/>
              <a:buNone/>
            </a:pPr>
            <a:r>
              <a:rPr lang="en-US" sz="1200" b="0" dirty="0">
                <a:solidFill>
                  <a:srgbClr val="FF0000"/>
                </a:solidFill>
              </a:rPr>
              <a:t>14.4 </a:t>
            </a:r>
            <a:r>
              <a:rPr lang="en-GB" dirty="0"/>
              <a:t>–</a:t>
            </a:r>
            <a:r>
              <a:rPr lang="en-US" sz="1200" b="0" dirty="0">
                <a:solidFill>
                  <a:srgbClr val="FF0000"/>
                </a:solidFill>
              </a:rPr>
              <a:t> </a:t>
            </a:r>
            <a:r>
              <a:rPr lang="en-US" dirty="0">
                <a:solidFill>
                  <a:schemeClr val="accent5">
                    <a:lumMod val="40000"/>
                    <a:lumOff val="60000"/>
                  </a:schemeClr>
                </a:solidFill>
              </a:rPr>
              <a:t>Common Threats and Attacks Summary</a:t>
            </a:r>
            <a:endParaRPr lang="en-US" dirty="0">
              <a:solidFill>
                <a:schemeClr val="accent5">
                  <a:lumMod val="40000"/>
                  <a:lumOff val="60000"/>
                </a:schemeClr>
              </a:solidFill>
            </a:endParaRPr>
          </a:p>
          <a:p>
            <a:pPr>
              <a:buFontTx/>
              <a:buNone/>
            </a:pPr>
            <a:r>
              <a:rPr lang="en-US" sz="1200" b="0" i="0" kern="1200" dirty="0">
                <a:solidFill>
                  <a:schemeClr val="tx1"/>
                </a:solidFill>
                <a:effectLst/>
                <a:latin typeface="+mn-lt"/>
                <a:ea typeface="+mn-ea"/>
                <a:cs typeface="+mn-cs"/>
              </a:rPr>
              <a:t>14.4.1</a:t>
            </a:r>
            <a:r>
              <a:rPr lang="en-GB" dirty="0"/>
              <a:t> – </a:t>
            </a:r>
            <a:r>
              <a:rPr lang="en-US" sz="1200" b="0" i="0" kern="1200" dirty="0">
                <a:solidFill>
                  <a:schemeClr val="tx1"/>
                </a:solidFill>
                <a:effectLst/>
                <a:latin typeface="+mn-lt"/>
                <a:ea typeface="+mn-ea"/>
                <a:cs typeface="+mn-cs"/>
              </a:rPr>
              <a:t>What Did I Learn in this Module?</a:t>
            </a:r>
            <a:endParaRPr lang="en-US" sz="1200" b="0" i="0" kern="1200" dirty="0">
              <a:solidFill>
                <a:schemeClr val="tx1"/>
              </a:solidFill>
              <a:effectLst/>
              <a:latin typeface="+mn-lt"/>
              <a:ea typeface="+mn-ea"/>
              <a:cs typeface="+mn-cs"/>
            </a:endParaRPr>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panose="020B0604020202020204" pitchFamily="34" charset="0"/>
              </a:defRPr>
            </a:lvl1pPr>
            <a:lvl2pPr marL="742950" indent="-285750" defTabSz="882650">
              <a:defRPr sz="2400">
                <a:solidFill>
                  <a:schemeClr val="tx1"/>
                </a:solidFill>
                <a:latin typeface="Arial" panose="020B0604020202020204" pitchFamily="34" charset="0"/>
              </a:defRPr>
            </a:lvl2pPr>
            <a:lvl3pPr marL="1143000" indent="-228600" defTabSz="882650">
              <a:defRPr sz="2400">
                <a:solidFill>
                  <a:schemeClr val="tx1"/>
                </a:solidFill>
                <a:latin typeface="Arial" panose="020B0604020202020204" pitchFamily="34" charset="0"/>
              </a:defRPr>
            </a:lvl3pPr>
            <a:lvl4pPr marL="1600200" indent="-228600" defTabSz="882650">
              <a:defRPr sz="2400">
                <a:solidFill>
                  <a:schemeClr val="tx1"/>
                </a:solidFill>
                <a:latin typeface="Arial" panose="020B0604020202020204" pitchFamily="34" charset="0"/>
              </a:defRPr>
            </a:lvl4pPr>
            <a:lvl5pPr marL="2057400" indent="-228600" defTabSz="882650">
              <a:defRPr sz="2400">
                <a:solidFill>
                  <a:schemeClr val="tx1"/>
                </a:solidFill>
                <a:latin typeface="Arial" panose="020B0604020202020204" pitchFamily="34"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9pPr>
          </a:lstStyle>
          <a:p>
            <a:fld id="{04267211-205D-47E8-9F29-7E4C01D43DC3}" type="slidenum">
              <a:rPr lang="en-US" altLang="en-US" sz="800" smtClean="0"/>
            </a:fld>
            <a:endParaRPr lang="en-US" altLang="en-US" sz="800" dirty="0"/>
          </a:p>
        </p:txBody>
      </p:sp>
      <p:sp>
        <p:nvSpPr>
          <p:cNvPr id="112643" name="Rectangle 2"/>
          <p:cNvSpPr>
            <a:spLocks noGrp="1" noRot="1" noChangeAspect="1" noChangeArrowheads="1" noTextEdit="1"/>
          </p:cNvSpPr>
          <p:nvPr>
            <p:ph type="sldImg"/>
          </p:nvPr>
        </p:nvSpPr>
        <p:spPr/>
      </p:sp>
      <p:sp>
        <p:nvSpPr>
          <p:cNvPr id="112644"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algn="l" defTabSz="457200" rtl="0" eaLnBrk="1" fontAlgn="auto" latinLnBrk="0" hangingPunct="1">
              <a:lnSpc>
                <a:spcPct val="100000"/>
              </a:lnSpc>
              <a:spcBef>
                <a:spcPts val="0"/>
              </a:spcBef>
              <a:spcAft>
                <a:spcPts val="0"/>
              </a:spcAft>
              <a:buClrTx/>
              <a:buSzTx/>
              <a:buFontTx/>
              <a:buNone/>
              <a:defRPr/>
            </a:pPr>
            <a:r>
              <a:rPr lang="en-US" sz="1600" b="0" dirty="0"/>
              <a:t>14: </a:t>
            </a:r>
            <a:r>
              <a:rPr lang="en-US" sz="1600" dirty="0">
                <a:solidFill>
                  <a:schemeClr val="accent5">
                    <a:lumMod val="40000"/>
                    <a:lumOff val="60000"/>
                  </a:schemeClr>
                </a:solidFill>
              </a:rPr>
              <a:t>Common Threats and Attacks</a:t>
            </a:r>
            <a:endParaRPr lang="en-US" sz="1600" b="0" dirty="0">
              <a:solidFill>
                <a:srgbClr val="FF0000"/>
              </a:solidFill>
            </a:endParaRPr>
          </a:p>
          <a:p>
            <a:pPr>
              <a:buFontTx/>
              <a:buNone/>
            </a:pPr>
            <a:r>
              <a:rPr lang="en-US" sz="1600" b="0" dirty="0">
                <a:solidFill>
                  <a:srgbClr val="FF0000"/>
                </a:solidFill>
              </a:rPr>
              <a:t>14.4 </a:t>
            </a:r>
            <a:r>
              <a:rPr lang="en-GB" sz="1600" dirty="0"/>
              <a:t>–</a:t>
            </a:r>
            <a:r>
              <a:rPr lang="en-US" sz="1600" b="0" dirty="0">
                <a:solidFill>
                  <a:srgbClr val="FF0000"/>
                </a:solidFill>
              </a:rPr>
              <a:t> </a:t>
            </a:r>
            <a:r>
              <a:rPr lang="en-US" sz="1600" dirty="0">
                <a:solidFill>
                  <a:schemeClr val="accent5">
                    <a:lumMod val="40000"/>
                    <a:lumOff val="60000"/>
                  </a:schemeClr>
                </a:solidFill>
              </a:rPr>
              <a:t>Common Threats and Attacks Summary</a:t>
            </a:r>
            <a:endParaRPr lang="en-US" sz="1600" dirty="0">
              <a:solidFill>
                <a:schemeClr val="accent5">
                  <a:lumMod val="40000"/>
                  <a:lumOff val="60000"/>
                </a:schemeClr>
              </a:solidFill>
            </a:endParaRPr>
          </a:p>
          <a:p>
            <a:pPr>
              <a:buFontTx/>
              <a:buNone/>
            </a:pPr>
            <a:r>
              <a:rPr lang="en-US" sz="1600" b="0" i="0" kern="1200" dirty="0">
                <a:solidFill>
                  <a:schemeClr val="tx1"/>
                </a:solidFill>
                <a:effectLst/>
                <a:latin typeface="+mn-lt"/>
                <a:ea typeface="+mn-ea"/>
                <a:cs typeface="+mn-cs"/>
              </a:rPr>
              <a:t>14.4.1</a:t>
            </a:r>
            <a:r>
              <a:rPr lang="en-GB" sz="1600" dirty="0"/>
              <a:t> – </a:t>
            </a:r>
            <a:r>
              <a:rPr lang="en-US" sz="1600" b="0" i="0" kern="1200" dirty="0">
                <a:solidFill>
                  <a:schemeClr val="tx1"/>
                </a:solidFill>
                <a:effectLst/>
                <a:latin typeface="+mn-lt"/>
                <a:ea typeface="+mn-ea"/>
                <a:cs typeface="+mn-cs"/>
              </a:rPr>
              <a:t>What Did I Learn in this Module? </a:t>
            </a:r>
            <a:endParaRPr lang="en-US" sz="1600" b="0" i="0" kern="1200" dirty="0">
              <a:solidFill>
                <a:schemeClr val="tx1"/>
              </a:solidFill>
              <a:effectLst/>
              <a:latin typeface="+mn-lt"/>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defRPr/>
            </a:pPr>
            <a:r>
              <a:rPr lang="en-US" sz="1200" b="0" i="0" kern="1200" dirty="0">
                <a:solidFill>
                  <a:schemeClr val="tx1"/>
                </a:solidFill>
                <a:effectLst/>
                <a:latin typeface="+mn-lt"/>
                <a:ea typeface="+mn-ea"/>
                <a:cs typeface="+mn-cs"/>
              </a:rPr>
              <a:t>14.4.2</a:t>
            </a:r>
            <a:r>
              <a:rPr lang="en-GB" sz="1200" dirty="0"/>
              <a:t> – Quiz – </a:t>
            </a:r>
            <a:r>
              <a:rPr lang="en-US" b="0" i="0" dirty="0">
                <a:solidFill>
                  <a:srgbClr val="056153"/>
                </a:solidFill>
                <a:effectLst/>
                <a:latin typeface="CiscoSans"/>
              </a:rPr>
              <a:t>Common Threats and Attacks Quiz</a:t>
            </a:r>
            <a:endParaRPr lang="en-US" b="0" i="0" dirty="0">
              <a:solidFill>
                <a:srgbClr val="056153"/>
              </a:solidFill>
              <a:effectLst/>
              <a:latin typeface="CiscoSans"/>
            </a:endParaRPr>
          </a:p>
          <a:p>
            <a:pPr marL="0" marR="0" lvl="0" indent="0" algn="l" defTabSz="457200" rtl="0" eaLnBrk="1" fontAlgn="auto" latinLnBrk="0" hangingPunct="1">
              <a:lnSpc>
                <a:spcPct val="100000"/>
              </a:lnSpc>
              <a:spcBef>
                <a:spcPts val="0"/>
              </a:spcBef>
              <a:spcAft>
                <a:spcPts val="0"/>
              </a:spcAft>
              <a:buClrTx/>
              <a:buSzTx/>
              <a:buFontTx/>
              <a:buNone/>
              <a:defRPr/>
            </a:pPr>
            <a:endParaRPr lang="en-US" sz="1200" b="0" i="0" kern="1200" dirty="0">
              <a:solidFill>
                <a:schemeClr val="tx1"/>
              </a:solidFill>
              <a:effectLst/>
              <a:latin typeface="+mn-lt"/>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defRPr/>
            </a:pPr>
            <a:endParaRPr lang="en-US" dirty="0"/>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5" name="Rectangle 11"/>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605">
              <a:defRPr sz="2400">
                <a:solidFill>
                  <a:schemeClr val="tx1"/>
                </a:solidFill>
                <a:latin typeface="Arial" panose="020B0604020202020204" pitchFamily="34" charset="0"/>
                <a:ea typeface="MS PGothic" panose="020B0600070205080204" pitchFamily="34" charset="-128"/>
                <a:cs typeface="MS PGothic" panose="020B0600070205080204" pitchFamily="34" charset="-128"/>
              </a:defRPr>
            </a:lvl1pPr>
            <a:lvl2pPr marL="742950" indent="-285750" defTabSz="903605">
              <a:defRPr sz="2400">
                <a:solidFill>
                  <a:schemeClr val="tx1"/>
                </a:solidFill>
                <a:latin typeface="Arial" panose="020B0604020202020204" pitchFamily="34" charset="0"/>
                <a:ea typeface="MS PGothic" panose="020B0600070205080204" pitchFamily="34" charset="-128"/>
              </a:defRPr>
            </a:lvl2pPr>
            <a:lvl3pPr marL="1143000" indent="-228600" defTabSz="903605">
              <a:defRPr sz="2400">
                <a:solidFill>
                  <a:schemeClr val="tx1"/>
                </a:solidFill>
                <a:latin typeface="Arial" panose="020B0604020202020204" pitchFamily="34" charset="0"/>
                <a:ea typeface="MS PGothic" panose="020B0600070205080204" pitchFamily="34" charset="-128"/>
              </a:defRPr>
            </a:lvl3pPr>
            <a:lvl4pPr marL="1600200" indent="-228600" defTabSz="903605">
              <a:defRPr sz="2400">
                <a:solidFill>
                  <a:schemeClr val="tx1"/>
                </a:solidFill>
                <a:latin typeface="Arial" panose="020B0604020202020204" pitchFamily="34" charset="0"/>
                <a:ea typeface="MS PGothic" panose="020B0600070205080204" pitchFamily="34" charset="-128"/>
              </a:defRPr>
            </a:lvl4pPr>
            <a:lvl5pPr marL="2057400" indent="-228600" defTabSz="903605">
              <a:defRPr sz="2400">
                <a:solidFill>
                  <a:schemeClr val="tx1"/>
                </a:solidFill>
                <a:latin typeface="Arial" panose="020B0604020202020204" pitchFamily="34" charset="0"/>
                <a:ea typeface="MS PGothic" panose="020B0600070205080204" pitchFamily="34" charset="-128"/>
              </a:defRPr>
            </a:lvl5pPr>
            <a:lvl6pPr marL="2514600" indent="-228600" algn="ctr" defTabSz="903605" eaLnBrk="0" fontAlgn="base" hangingPunct="0">
              <a:lnSpc>
                <a:spcPct val="90000"/>
              </a:lnSpc>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algn="ctr" defTabSz="903605" eaLnBrk="0" fontAlgn="base" hangingPunct="0">
              <a:lnSpc>
                <a:spcPct val="90000"/>
              </a:lnSpc>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algn="ctr" defTabSz="903605" eaLnBrk="0" fontAlgn="base" hangingPunct="0">
              <a:lnSpc>
                <a:spcPct val="90000"/>
              </a:lnSpc>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algn="ctr" defTabSz="903605" eaLnBrk="0" fontAlgn="base" hangingPunct="0">
              <a:lnSpc>
                <a:spcPct val="90000"/>
              </a:lnSpc>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fld id="{6C92755B-29FD-8743-9094-C0E3A734D22E}" type="slidenum">
              <a:rPr lang="en-US" sz="800">
                <a:solidFill>
                  <a:prstClr val="black"/>
                </a:solidFill>
              </a:rPr>
            </a:fld>
            <a:endParaRPr lang="en-US" sz="800" dirty="0">
              <a:solidFill>
                <a:prstClr val="black"/>
              </a:solidFill>
            </a:endParaRPr>
          </a:p>
        </p:txBody>
      </p:sp>
      <p:sp>
        <p:nvSpPr>
          <p:cNvPr id="57346" name="Rectangle 2"/>
          <p:cNvSpPr>
            <a:spLocks noGrp="1" noRot="1" noChangeAspect="1" noChangeArrowheads="1" noTextEdit="1"/>
          </p:cNvSpPr>
          <p:nvPr>
            <p:ph type="sldImg"/>
          </p:nvPr>
        </p:nvSpPr>
        <p:spPr/>
      </p:sp>
      <p:sp>
        <p:nvSpPr>
          <p:cNvPr id="57347"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buFontTx/>
              <a:buNone/>
            </a:pPr>
            <a:r>
              <a:rPr lang="en-US" sz="1200" b="0" baseline="0" dirty="0"/>
              <a:t>14</a:t>
            </a:r>
            <a:r>
              <a:rPr lang="en-US" sz="1200" b="0" dirty="0"/>
              <a:t> </a:t>
            </a:r>
            <a:r>
              <a:rPr lang="en-GB" dirty="0"/>
              <a:t>– </a:t>
            </a:r>
            <a:r>
              <a:rPr lang="en-US" sz="1200" b="0" i="0" kern="1200" dirty="0">
                <a:solidFill>
                  <a:schemeClr val="tx1"/>
                </a:solidFill>
                <a:latin typeface="+mn-lt"/>
                <a:ea typeface="+mn-ea"/>
                <a:cs typeface="+mn-cs"/>
              </a:rPr>
              <a:t>Common</a:t>
            </a:r>
            <a:r>
              <a:rPr lang="en-US" sz="1200" b="0" i="0" kern="1200" baseline="0" dirty="0">
                <a:solidFill>
                  <a:schemeClr val="tx1"/>
                </a:solidFill>
                <a:latin typeface="+mn-lt"/>
                <a:ea typeface="+mn-ea"/>
                <a:cs typeface="+mn-cs"/>
              </a:rPr>
              <a:t> Threats and Attackers</a:t>
            </a:r>
            <a:endParaRPr lang="en-US" sz="1200" b="0" i="0" kern="1200" dirty="0">
              <a:solidFill>
                <a:schemeClr val="tx1"/>
              </a:solidFill>
              <a:latin typeface="+mn-lt"/>
              <a:ea typeface="+mn-ea"/>
              <a:cs typeface="+mn-cs"/>
            </a:endParaRPr>
          </a:p>
          <a:p>
            <a:pPr>
              <a:lnSpc>
                <a:spcPct val="80000"/>
              </a:lnSpc>
              <a:buFontTx/>
              <a:buNone/>
            </a:pPr>
            <a:r>
              <a:rPr lang="en-US" dirty="0">
                <a:latin typeface="Arial" panose="020B0604020202020204" pitchFamily="34" charset="0"/>
              </a:rPr>
              <a:t>New Terms and Commands</a:t>
            </a:r>
            <a:endParaRPr 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panose="020B0604020202020204" pitchFamily="34" charset="0"/>
              </a:defRPr>
            </a:lvl1pPr>
            <a:lvl2pPr marL="742950" indent="-285750" defTabSz="882650">
              <a:defRPr sz="2400">
                <a:solidFill>
                  <a:schemeClr val="tx1"/>
                </a:solidFill>
                <a:latin typeface="Arial" panose="020B0604020202020204" pitchFamily="34" charset="0"/>
              </a:defRPr>
            </a:lvl2pPr>
            <a:lvl3pPr marL="1143000" indent="-228600" defTabSz="882650">
              <a:defRPr sz="2400">
                <a:solidFill>
                  <a:schemeClr val="tx1"/>
                </a:solidFill>
                <a:latin typeface="Arial" panose="020B0604020202020204" pitchFamily="34" charset="0"/>
              </a:defRPr>
            </a:lvl3pPr>
            <a:lvl4pPr marL="1600200" indent="-228600" defTabSz="882650">
              <a:defRPr sz="2400">
                <a:solidFill>
                  <a:schemeClr val="tx1"/>
                </a:solidFill>
                <a:latin typeface="Arial" panose="020B0604020202020204" pitchFamily="34" charset="0"/>
              </a:defRPr>
            </a:lvl4pPr>
            <a:lvl5pPr marL="2057400" indent="-228600" defTabSz="882650">
              <a:defRPr sz="2400">
                <a:solidFill>
                  <a:schemeClr val="tx1"/>
                </a:solidFill>
                <a:latin typeface="Arial" panose="020B0604020202020204" pitchFamily="34"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9pPr>
          </a:lstStyle>
          <a:p>
            <a:fld id="{04267211-205D-47E8-9F29-7E4C01D43DC3}" type="slidenum">
              <a:rPr lang="en-US" altLang="en-US" sz="800" smtClean="0"/>
            </a:fld>
            <a:endParaRPr lang="en-US" altLang="en-US" sz="800" dirty="0"/>
          </a:p>
        </p:txBody>
      </p:sp>
      <p:sp>
        <p:nvSpPr>
          <p:cNvPr id="112643" name="Rectangle 2"/>
          <p:cNvSpPr>
            <a:spLocks noGrp="1" noRot="1" noChangeAspect="1" noChangeArrowheads="1" noTextEdit="1"/>
          </p:cNvSpPr>
          <p:nvPr>
            <p:ph type="sldImg"/>
          </p:nvPr>
        </p:nvSpPr>
        <p:spPr/>
      </p:sp>
      <p:sp>
        <p:nvSpPr>
          <p:cNvPr id="112644"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algn="l" defTabSz="457200" rtl="0" eaLnBrk="1" fontAlgn="auto" latinLnBrk="0" hangingPunct="1">
              <a:lnSpc>
                <a:spcPct val="100000"/>
              </a:lnSpc>
              <a:spcBef>
                <a:spcPts val="0"/>
              </a:spcBef>
              <a:spcAft>
                <a:spcPts val="0"/>
              </a:spcAft>
              <a:buClrTx/>
              <a:buSzTx/>
              <a:buFontTx/>
              <a:buNone/>
              <a:defRPr/>
            </a:pPr>
            <a:r>
              <a:rPr lang="en-US" sz="1200" b="0" dirty="0"/>
              <a:t>14</a:t>
            </a:r>
            <a:r>
              <a:rPr lang="en-US" sz="1200" b="0" baseline="0" dirty="0"/>
              <a:t> </a:t>
            </a:r>
            <a:r>
              <a:rPr lang="en-GB" dirty="0"/>
              <a:t>–</a:t>
            </a:r>
            <a:r>
              <a:rPr lang="en-US" sz="1200" b="0" dirty="0"/>
              <a:t> </a:t>
            </a:r>
            <a:r>
              <a:rPr lang="en-US" dirty="0">
                <a:solidFill>
                  <a:schemeClr val="accent5">
                    <a:lumMod val="40000"/>
                    <a:lumOff val="60000"/>
                  </a:schemeClr>
                </a:solidFill>
              </a:rPr>
              <a:t>Common Threats and Attacks</a:t>
            </a:r>
            <a:endParaRPr lang="en-US" sz="1200" b="0" dirty="0">
              <a:solidFill>
                <a:schemeClr val="tx1"/>
              </a:solidFill>
            </a:endParaRPr>
          </a:p>
          <a:p>
            <a:pPr>
              <a:buFontTx/>
              <a:buNone/>
            </a:pPr>
            <a:r>
              <a:rPr lang="en-US" sz="1200" b="0" dirty="0">
                <a:solidFill>
                  <a:srgbClr val="FF0000"/>
                </a:solidFill>
              </a:rPr>
              <a:t>14.1 </a:t>
            </a:r>
            <a:r>
              <a:rPr lang="en-GB" dirty="0"/>
              <a:t>– </a:t>
            </a:r>
            <a:r>
              <a:rPr lang="en-US" dirty="0"/>
              <a:t>Malware</a:t>
            </a:r>
            <a:endParaRPr lang="en-US" dirty="0"/>
          </a:p>
          <a:p>
            <a:pPr marL="0" marR="0" lvl="0" indent="0" algn="l" defTabSz="457200" rtl="0" eaLnBrk="1" fontAlgn="auto" latinLnBrk="0" hangingPunct="1">
              <a:lnSpc>
                <a:spcPct val="100000"/>
              </a:lnSpc>
              <a:spcBef>
                <a:spcPts val="0"/>
              </a:spcBef>
              <a:spcAft>
                <a:spcPts val="0"/>
              </a:spcAft>
              <a:buClrTx/>
              <a:buSzTx/>
              <a:buFontTx/>
              <a:buNone/>
              <a:defRPr/>
            </a:pPr>
            <a:r>
              <a:rPr lang="en-US" sz="1200" b="0" i="0" kern="1200" dirty="0">
                <a:solidFill>
                  <a:schemeClr val="tx1"/>
                </a:solidFill>
                <a:effectLst/>
                <a:latin typeface="+mn-lt"/>
                <a:ea typeface="+mn-ea"/>
                <a:cs typeface="+mn-cs"/>
              </a:rPr>
              <a:t>14.1.2</a:t>
            </a:r>
            <a:r>
              <a:rPr lang="en-GB" dirty="0"/>
              <a:t> –  Viruses</a:t>
            </a:r>
            <a:endParaRPr lang="en-US" sz="1200" b="0" i="0" kern="1200" dirty="0">
              <a:solidFill>
                <a:schemeClr val="tx1"/>
              </a:solidFill>
              <a:effectLst/>
              <a:latin typeface="+mn-lt"/>
              <a:ea typeface="+mn-ea"/>
              <a:cs typeface="+mn-cs"/>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panose="020B0604020202020204" pitchFamily="34" charset="0"/>
              </a:defRPr>
            </a:lvl1pPr>
            <a:lvl2pPr marL="742950" indent="-285750" defTabSz="882650">
              <a:defRPr sz="2400">
                <a:solidFill>
                  <a:schemeClr val="tx1"/>
                </a:solidFill>
                <a:latin typeface="Arial" panose="020B0604020202020204" pitchFamily="34" charset="0"/>
              </a:defRPr>
            </a:lvl2pPr>
            <a:lvl3pPr marL="1143000" indent="-228600" defTabSz="882650">
              <a:defRPr sz="2400">
                <a:solidFill>
                  <a:schemeClr val="tx1"/>
                </a:solidFill>
                <a:latin typeface="Arial" panose="020B0604020202020204" pitchFamily="34" charset="0"/>
              </a:defRPr>
            </a:lvl3pPr>
            <a:lvl4pPr marL="1600200" indent="-228600" defTabSz="882650">
              <a:defRPr sz="2400">
                <a:solidFill>
                  <a:schemeClr val="tx1"/>
                </a:solidFill>
                <a:latin typeface="Arial" panose="020B0604020202020204" pitchFamily="34" charset="0"/>
              </a:defRPr>
            </a:lvl4pPr>
            <a:lvl5pPr marL="2057400" indent="-228600" defTabSz="882650">
              <a:defRPr sz="2400">
                <a:solidFill>
                  <a:schemeClr val="tx1"/>
                </a:solidFill>
                <a:latin typeface="Arial" panose="020B0604020202020204" pitchFamily="34"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9pPr>
          </a:lstStyle>
          <a:p>
            <a:fld id="{04267211-205D-47E8-9F29-7E4C01D43DC3}" type="slidenum">
              <a:rPr lang="en-US" altLang="en-US" sz="800" smtClean="0"/>
            </a:fld>
            <a:endParaRPr lang="en-US" altLang="en-US" sz="800" dirty="0"/>
          </a:p>
        </p:txBody>
      </p:sp>
      <p:sp>
        <p:nvSpPr>
          <p:cNvPr id="112643" name="Rectangle 2"/>
          <p:cNvSpPr>
            <a:spLocks noGrp="1" noRot="1" noChangeAspect="1" noChangeArrowheads="1" noTextEdit="1"/>
          </p:cNvSpPr>
          <p:nvPr>
            <p:ph type="sldImg"/>
          </p:nvPr>
        </p:nvSpPr>
        <p:spPr/>
      </p:sp>
      <p:sp>
        <p:nvSpPr>
          <p:cNvPr id="112644"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algn="l" defTabSz="457200" rtl="0" eaLnBrk="1" fontAlgn="auto" latinLnBrk="0" hangingPunct="1">
              <a:lnSpc>
                <a:spcPct val="100000"/>
              </a:lnSpc>
              <a:spcBef>
                <a:spcPts val="0"/>
              </a:spcBef>
              <a:spcAft>
                <a:spcPts val="0"/>
              </a:spcAft>
              <a:buClrTx/>
              <a:buSzTx/>
              <a:buFontTx/>
              <a:buNone/>
              <a:defRPr/>
            </a:pPr>
            <a:r>
              <a:rPr lang="en-US" sz="1200" b="0" dirty="0"/>
              <a:t>14</a:t>
            </a:r>
            <a:r>
              <a:rPr lang="en-US" sz="1200" b="0" baseline="0" dirty="0"/>
              <a:t> </a:t>
            </a:r>
            <a:r>
              <a:rPr lang="en-GB" dirty="0"/>
              <a:t>–</a:t>
            </a:r>
            <a:r>
              <a:rPr lang="en-US" sz="1200" b="0" dirty="0"/>
              <a:t> </a:t>
            </a:r>
            <a:r>
              <a:rPr lang="en-US" dirty="0">
                <a:solidFill>
                  <a:schemeClr val="accent5">
                    <a:lumMod val="40000"/>
                    <a:lumOff val="60000"/>
                  </a:schemeClr>
                </a:solidFill>
              </a:rPr>
              <a:t>Common Threats and Attacks</a:t>
            </a:r>
            <a:endParaRPr lang="en-US" sz="1200" b="0" dirty="0">
              <a:solidFill>
                <a:schemeClr val="tx1"/>
              </a:solidFill>
            </a:endParaRPr>
          </a:p>
          <a:p>
            <a:pPr>
              <a:buFontTx/>
              <a:buNone/>
            </a:pPr>
            <a:r>
              <a:rPr lang="en-US" sz="1200" b="0" dirty="0">
                <a:solidFill>
                  <a:srgbClr val="FF0000"/>
                </a:solidFill>
              </a:rPr>
              <a:t>14.1 </a:t>
            </a:r>
            <a:r>
              <a:rPr lang="en-GB" dirty="0"/>
              <a:t>– </a:t>
            </a:r>
            <a:r>
              <a:rPr lang="en-US" dirty="0"/>
              <a:t>Malware</a:t>
            </a:r>
            <a:endParaRPr lang="en-US" dirty="0"/>
          </a:p>
          <a:p>
            <a:pPr marL="0" marR="0" lvl="0" indent="0" algn="l" defTabSz="457200" rtl="0" eaLnBrk="1" fontAlgn="auto" latinLnBrk="0" hangingPunct="1">
              <a:lnSpc>
                <a:spcPct val="100000"/>
              </a:lnSpc>
              <a:spcBef>
                <a:spcPts val="0"/>
              </a:spcBef>
              <a:spcAft>
                <a:spcPts val="0"/>
              </a:spcAft>
              <a:buClrTx/>
              <a:buSzTx/>
              <a:buFontTx/>
              <a:buNone/>
              <a:defRPr/>
            </a:pPr>
            <a:r>
              <a:rPr lang="en-US" sz="1200" b="0" i="0" kern="1200" dirty="0">
                <a:solidFill>
                  <a:schemeClr val="tx1"/>
                </a:solidFill>
                <a:effectLst/>
                <a:latin typeface="+mn-lt"/>
                <a:ea typeface="+mn-ea"/>
                <a:cs typeface="+mn-cs"/>
              </a:rPr>
              <a:t>14.1.3</a:t>
            </a:r>
            <a:r>
              <a:rPr lang="en-GB" dirty="0"/>
              <a:t> – </a:t>
            </a:r>
            <a:r>
              <a:rPr lang="en-US" sz="1200" b="0" i="0" kern="1200" dirty="0">
                <a:solidFill>
                  <a:schemeClr val="tx1"/>
                </a:solidFill>
                <a:effectLst/>
                <a:latin typeface="+mn-lt"/>
                <a:ea typeface="+mn-ea"/>
                <a:cs typeface="+mn-cs"/>
              </a:rPr>
              <a:t>Trojan Horses</a:t>
            </a:r>
            <a:endParaRPr lang="en-US" sz="1200" b="0" i="0" kern="1200" dirty="0">
              <a:solidFill>
                <a:schemeClr val="tx1"/>
              </a:solidFill>
              <a:effectLst/>
              <a:latin typeface="+mn-lt"/>
              <a:ea typeface="+mn-ea"/>
              <a:cs typeface="+mn-cs"/>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panose="020B0604020202020204" pitchFamily="34" charset="0"/>
              </a:defRPr>
            </a:lvl1pPr>
            <a:lvl2pPr marL="742950" indent="-285750" defTabSz="882650">
              <a:defRPr sz="2400">
                <a:solidFill>
                  <a:schemeClr val="tx1"/>
                </a:solidFill>
                <a:latin typeface="Arial" panose="020B0604020202020204" pitchFamily="34" charset="0"/>
              </a:defRPr>
            </a:lvl2pPr>
            <a:lvl3pPr marL="1143000" indent="-228600" defTabSz="882650">
              <a:defRPr sz="2400">
                <a:solidFill>
                  <a:schemeClr val="tx1"/>
                </a:solidFill>
                <a:latin typeface="Arial" panose="020B0604020202020204" pitchFamily="34" charset="0"/>
              </a:defRPr>
            </a:lvl3pPr>
            <a:lvl4pPr marL="1600200" indent="-228600" defTabSz="882650">
              <a:defRPr sz="2400">
                <a:solidFill>
                  <a:schemeClr val="tx1"/>
                </a:solidFill>
                <a:latin typeface="Arial" panose="020B0604020202020204" pitchFamily="34" charset="0"/>
              </a:defRPr>
            </a:lvl4pPr>
            <a:lvl5pPr marL="2057400" indent="-228600" defTabSz="882650">
              <a:defRPr sz="2400">
                <a:solidFill>
                  <a:schemeClr val="tx1"/>
                </a:solidFill>
                <a:latin typeface="Arial" panose="020B0604020202020204" pitchFamily="34"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9pPr>
          </a:lstStyle>
          <a:p>
            <a:fld id="{04267211-205D-47E8-9F29-7E4C01D43DC3}" type="slidenum">
              <a:rPr lang="en-US" altLang="en-US" sz="800" smtClean="0"/>
            </a:fld>
            <a:endParaRPr lang="en-US" altLang="en-US" sz="800" dirty="0"/>
          </a:p>
        </p:txBody>
      </p:sp>
      <p:sp>
        <p:nvSpPr>
          <p:cNvPr id="112643" name="Rectangle 2"/>
          <p:cNvSpPr>
            <a:spLocks noGrp="1" noRot="1" noChangeAspect="1" noChangeArrowheads="1" noTextEdit="1"/>
          </p:cNvSpPr>
          <p:nvPr>
            <p:ph type="sldImg"/>
          </p:nvPr>
        </p:nvSpPr>
        <p:spPr/>
      </p:sp>
      <p:sp>
        <p:nvSpPr>
          <p:cNvPr id="112644"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algn="l" defTabSz="457200" rtl="0" eaLnBrk="1" fontAlgn="auto" latinLnBrk="0" hangingPunct="1">
              <a:lnSpc>
                <a:spcPct val="100000"/>
              </a:lnSpc>
              <a:spcBef>
                <a:spcPts val="0"/>
              </a:spcBef>
              <a:spcAft>
                <a:spcPts val="0"/>
              </a:spcAft>
              <a:buClrTx/>
              <a:buSzTx/>
              <a:buFontTx/>
              <a:buNone/>
              <a:defRPr/>
            </a:pPr>
            <a:r>
              <a:rPr lang="en-US" sz="1200" b="0" dirty="0"/>
              <a:t>14</a:t>
            </a:r>
            <a:r>
              <a:rPr lang="en-US" sz="1200" b="0" baseline="0" dirty="0"/>
              <a:t> </a:t>
            </a:r>
            <a:r>
              <a:rPr lang="en-GB" dirty="0"/>
              <a:t>–</a:t>
            </a:r>
            <a:r>
              <a:rPr lang="en-US" sz="1200" b="0" dirty="0"/>
              <a:t> </a:t>
            </a:r>
            <a:r>
              <a:rPr lang="en-US" dirty="0">
                <a:solidFill>
                  <a:schemeClr val="accent5">
                    <a:lumMod val="40000"/>
                    <a:lumOff val="60000"/>
                  </a:schemeClr>
                </a:solidFill>
              </a:rPr>
              <a:t>Common Threats and Attacks</a:t>
            </a:r>
            <a:endParaRPr lang="en-US" sz="1200" b="0" dirty="0">
              <a:solidFill>
                <a:schemeClr val="tx1"/>
              </a:solidFill>
            </a:endParaRPr>
          </a:p>
          <a:p>
            <a:pPr>
              <a:buFontTx/>
              <a:buNone/>
            </a:pPr>
            <a:r>
              <a:rPr lang="en-US" sz="1200" b="0" dirty="0">
                <a:solidFill>
                  <a:srgbClr val="FF0000"/>
                </a:solidFill>
              </a:rPr>
              <a:t>14.1 </a:t>
            </a:r>
            <a:r>
              <a:rPr lang="en-GB" dirty="0"/>
              <a:t>– </a:t>
            </a:r>
            <a:r>
              <a:rPr lang="en-US" dirty="0"/>
              <a:t>Malware</a:t>
            </a:r>
            <a:endParaRPr lang="en-US" dirty="0"/>
          </a:p>
          <a:p>
            <a:r>
              <a:rPr lang="en-US" sz="1200" b="0" i="0" kern="1200" dirty="0">
                <a:solidFill>
                  <a:schemeClr val="tx1"/>
                </a:solidFill>
                <a:effectLst/>
                <a:latin typeface="+mn-lt"/>
                <a:ea typeface="+mn-ea"/>
                <a:cs typeface="+mn-cs"/>
              </a:rPr>
              <a:t>14.1.4</a:t>
            </a:r>
            <a:r>
              <a:rPr lang="en-GB" dirty="0"/>
              <a:t> – </a:t>
            </a:r>
            <a:r>
              <a:rPr lang="en-US" sz="1200" b="0" i="0" kern="1200" dirty="0">
                <a:solidFill>
                  <a:schemeClr val="tx1"/>
                </a:solidFill>
                <a:effectLst/>
                <a:latin typeface="+mn-lt"/>
                <a:ea typeface="+mn-ea"/>
                <a:cs typeface="+mn-cs"/>
              </a:rPr>
              <a:t>Trojan Horse Classification</a:t>
            </a:r>
            <a:endParaRPr lang="en-US" sz="1200" b="0" i="0" kern="1200" dirty="0">
              <a:solidFill>
                <a:schemeClr val="tx1"/>
              </a:solidFill>
              <a:effectLst/>
              <a:latin typeface="+mn-lt"/>
              <a:ea typeface="+mn-ea"/>
              <a:cs typeface="+mn-cs"/>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panose="020B0604020202020204" pitchFamily="34" charset="0"/>
              </a:defRPr>
            </a:lvl1pPr>
            <a:lvl2pPr marL="742950" indent="-285750" defTabSz="882650">
              <a:defRPr sz="2400">
                <a:solidFill>
                  <a:schemeClr val="tx1"/>
                </a:solidFill>
                <a:latin typeface="Arial" panose="020B0604020202020204" pitchFamily="34" charset="0"/>
              </a:defRPr>
            </a:lvl2pPr>
            <a:lvl3pPr marL="1143000" indent="-228600" defTabSz="882650">
              <a:defRPr sz="2400">
                <a:solidFill>
                  <a:schemeClr val="tx1"/>
                </a:solidFill>
                <a:latin typeface="Arial" panose="020B0604020202020204" pitchFamily="34" charset="0"/>
              </a:defRPr>
            </a:lvl3pPr>
            <a:lvl4pPr marL="1600200" indent="-228600" defTabSz="882650">
              <a:defRPr sz="2400">
                <a:solidFill>
                  <a:schemeClr val="tx1"/>
                </a:solidFill>
                <a:latin typeface="Arial" panose="020B0604020202020204" pitchFamily="34" charset="0"/>
              </a:defRPr>
            </a:lvl4pPr>
            <a:lvl5pPr marL="2057400" indent="-228600" defTabSz="882650">
              <a:defRPr sz="2400">
                <a:solidFill>
                  <a:schemeClr val="tx1"/>
                </a:solidFill>
                <a:latin typeface="Arial" panose="020B0604020202020204" pitchFamily="34"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9pPr>
          </a:lstStyle>
          <a:p>
            <a:fld id="{04267211-205D-47E8-9F29-7E4C01D43DC3}" type="slidenum">
              <a:rPr lang="en-US" altLang="en-US" sz="800" smtClean="0"/>
            </a:fld>
            <a:endParaRPr lang="en-US" altLang="en-US" sz="800" dirty="0"/>
          </a:p>
        </p:txBody>
      </p:sp>
      <p:sp>
        <p:nvSpPr>
          <p:cNvPr id="112643" name="Rectangle 2"/>
          <p:cNvSpPr>
            <a:spLocks noGrp="1" noRot="1" noChangeAspect="1" noChangeArrowheads="1" noTextEdit="1"/>
          </p:cNvSpPr>
          <p:nvPr>
            <p:ph type="sldImg"/>
          </p:nvPr>
        </p:nvSpPr>
        <p:spPr/>
      </p:sp>
      <p:sp>
        <p:nvSpPr>
          <p:cNvPr id="112644"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algn="l" defTabSz="457200" rtl="0" eaLnBrk="1" fontAlgn="auto" latinLnBrk="0" hangingPunct="1">
              <a:lnSpc>
                <a:spcPct val="100000"/>
              </a:lnSpc>
              <a:spcBef>
                <a:spcPts val="0"/>
              </a:spcBef>
              <a:spcAft>
                <a:spcPts val="0"/>
              </a:spcAft>
              <a:buClrTx/>
              <a:buSzTx/>
              <a:buFontTx/>
              <a:buNone/>
              <a:defRPr/>
            </a:pPr>
            <a:r>
              <a:rPr lang="en-US" sz="1200" b="0" dirty="0"/>
              <a:t>14</a:t>
            </a:r>
            <a:r>
              <a:rPr lang="en-US" sz="1200" b="0" baseline="0" dirty="0"/>
              <a:t> </a:t>
            </a:r>
            <a:r>
              <a:rPr lang="en-GB" dirty="0"/>
              <a:t>–</a:t>
            </a:r>
            <a:r>
              <a:rPr lang="en-US" sz="1200" b="0" dirty="0"/>
              <a:t> </a:t>
            </a:r>
            <a:r>
              <a:rPr lang="en-US" dirty="0">
                <a:solidFill>
                  <a:schemeClr val="accent5">
                    <a:lumMod val="40000"/>
                    <a:lumOff val="60000"/>
                  </a:schemeClr>
                </a:solidFill>
              </a:rPr>
              <a:t>Common Threats and Attacks</a:t>
            </a:r>
            <a:endParaRPr lang="en-US" sz="1200" b="0" dirty="0">
              <a:solidFill>
                <a:schemeClr val="tx1"/>
              </a:solidFill>
            </a:endParaRPr>
          </a:p>
          <a:p>
            <a:pPr>
              <a:buFontTx/>
              <a:buNone/>
            </a:pPr>
            <a:r>
              <a:rPr lang="en-US" sz="1200" b="0" dirty="0">
                <a:solidFill>
                  <a:srgbClr val="FF0000"/>
                </a:solidFill>
              </a:rPr>
              <a:t>14.1 </a:t>
            </a:r>
            <a:r>
              <a:rPr lang="en-GB" dirty="0"/>
              <a:t>– </a:t>
            </a:r>
            <a:r>
              <a:rPr lang="en-US" dirty="0"/>
              <a:t>Malware</a:t>
            </a:r>
            <a:endParaRPr lang="en-US" dirty="0"/>
          </a:p>
          <a:p>
            <a:r>
              <a:rPr lang="en-US" sz="1200" b="0" i="0" kern="1200" dirty="0">
                <a:solidFill>
                  <a:schemeClr val="tx1"/>
                </a:solidFill>
                <a:effectLst/>
                <a:latin typeface="+mn-lt"/>
                <a:ea typeface="+mn-ea"/>
                <a:cs typeface="+mn-cs"/>
              </a:rPr>
              <a:t>14.1.4</a:t>
            </a:r>
            <a:r>
              <a:rPr lang="en-GB" dirty="0"/>
              <a:t> – </a:t>
            </a:r>
            <a:r>
              <a:rPr lang="en-US" sz="1200" b="0" i="0" kern="1200" dirty="0">
                <a:solidFill>
                  <a:schemeClr val="tx1"/>
                </a:solidFill>
                <a:effectLst/>
                <a:latin typeface="+mn-lt"/>
                <a:ea typeface="+mn-ea"/>
                <a:cs typeface="+mn-cs"/>
              </a:rPr>
              <a:t>Trojan Horse Classification</a:t>
            </a:r>
            <a:endParaRPr lang="en-US" sz="1200" b="0" i="0" kern="1200" dirty="0">
              <a:solidFill>
                <a:schemeClr val="tx1"/>
              </a:solidFill>
              <a:effectLst/>
              <a:latin typeface="+mn-lt"/>
              <a:ea typeface="+mn-ea"/>
              <a:cs typeface="+mn-cs"/>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panose="020B0604020202020204" pitchFamily="34" charset="0"/>
              </a:defRPr>
            </a:lvl1pPr>
            <a:lvl2pPr marL="742950" indent="-285750" defTabSz="882650">
              <a:defRPr sz="2400">
                <a:solidFill>
                  <a:schemeClr val="tx1"/>
                </a:solidFill>
                <a:latin typeface="Arial" panose="020B0604020202020204" pitchFamily="34" charset="0"/>
              </a:defRPr>
            </a:lvl2pPr>
            <a:lvl3pPr marL="1143000" indent="-228600" defTabSz="882650">
              <a:defRPr sz="2400">
                <a:solidFill>
                  <a:schemeClr val="tx1"/>
                </a:solidFill>
                <a:latin typeface="Arial" panose="020B0604020202020204" pitchFamily="34" charset="0"/>
              </a:defRPr>
            </a:lvl3pPr>
            <a:lvl4pPr marL="1600200" indent="-228600" defTabSz="882650">
              <a:defRPr sz="2400">
                <a:solidFill>
                  <a:schemeClr val="tx1"/>
                </a:solidFill>
                <a:latin typeface="Arial" panose="020B0604020202020204" pitchFamily="34" charset="0"/>
              </a:defRPr>
            </a:lvl4pPr>
            <a:lvl5pPr marL="2057400" indent="-228600" defTabSz="882650">
              <a:defRPr sz="2400">
                <a:solidFill>
                  <a:schemeClr val="tx1"/>
                </a:solidFill>
                <a:latin typeface="Arial" panose="020B0604020202020204" pitchFamily="34"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panose="020B0604020202020204" pitchFamily="34" charset="0"/>
              </a:defRPr>
            </a:lvl9pPr>
          </a:lstStyle>
          <a:p>
            <a:fld id="{04267211-205D-47E8-9F29-7E4C01D43DC3}" type="slidenum">
              <a:rPr lang="en-US" altLang="en-US" sz="800" smtClean="0"/>
            </a:fld>
            <a:endParaRPr lang="en-US" altLang="en-US" sz="800" dirty="0"/>
          </a:p>
        </p:txBody>
      </p:sp>
      <p:sp>
        <p:nvSpPr>
          <p:cNvPr id="112643" name="Rectangle 2"/>
          <p:cNvSpPr>
            <a:spLocks noGrp="1" noRot="1" noChangeAspect="1" noChangeArrowheads="1" noTextEdit="1"/>
          </p:cNvSpPr>
          <p:nvPr>
            <p:ph type="sldImg"/>
          </p:nvPr>
        </p:nvSpPr>
        <p:spPr/>
      </p:sp>
      <p:sp>
        <p:nvSpPr>
          <p:cNvPr id="112644"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algn="l" defTabSz="457200" rtl="0" eaLnBrk="1" fontAlgn="auto" latinLnBrk="0" hangingPunct="1">
              <a:lnSpc>
                <a:spcPct val="100000"/>
              </a:lnSpc>
              <a:spcBef>
                <a:spcPts val="0"/>
              </a:spcBef>
              <a:spcAft>
                <a:spcPts val="0"/>
              </a:spcAft>
              <a:buClrTx/>
              <a:buSzTx/>
              <a:buFontTx/>
              <a:buNone/>
              <a:defRPr/>
            </a:pPr>
            <a:r>
              <a:rPr lang="en-US" sz="1200" b="0" dirty="0"/>
              <a:t>14 </a:t>
            </a:r>
            <a:r>
              <a:rPr lang="en-GB" dirty="0"/>
              <a:t>–</a:t>
            </a:r>
            <a:r>
              <a:rPr lang="en-US" sz="1200" b="0" dirty="0"/>
              <a:t> </a:t>
            </a:r>
            <a:r>
              <a:rPr lang="en-US" dirty="0">
                <a:solidFill>
                  <a:schemeClr val="accent5">
                    <a:lumMod val="40000"/>
                    <a:lumOff val="60000"/>
                  </a:schemeClr>
                </a:solidFill>
              </a:rPr>
              <a:t>Common Threats and Attacks</a:t>
            </a:r>
            <a:endParaRPr lang="en-US" sz="1200" b="0" dirty="0">
              <a:solidFill>
                <a:schemeClr val="tx1"/>
              </a:solidFill>
            </a:endParaRPr>
          </a:p>
          <a:p>
            <a:pPr>
              <a:buFontTx/>
              <a:buNone/>
            </a:pPr>
            <a:r>
              <a:rPr lang="en-US" sz="1200" b="0" dirty="0">
                <a:solidFill>
                  <a:srgbClr val="FF0000"/>
                </a:solidFill>
              </a:rPr>
              <a:t>14.1 </a:t>
            </a:r>
            <a:r>
              <a:rPr lang="en-GB" dirty="0"/>
              <a:t>– </a:t>
            </a:r>
            <a:r>
              <a:rPr lang="en-US" dirty="0"/>
              <a:t>Malware</a:t>
            </a:r>
            <a:endParaRPr lang="en-US" dirty="0"/>
          </a:p>
          <a:p>
            <a:r>
              <a:rPr lang="en-US" sz="1200" b="0" i="0" kern="1200" dirty="0">
                <a:solidFill>
                  <a:schemeClr val="tx1"/>
                </a:solidFill>
                <a:effectLst/>
                <a:latin typeface="+mn-lt"/>
                <a:ea typeface="+mn-ea"/>
                <a:cs typeface="+mn-cs"/>
              </a:rPr>
              <a:t>14.1.5</a:t>
            </a:r>
            <a:r>
              <a:rPr lang="en-GB" dirty="0"/>
              <a:t> – </a:t>
            </a:r>
            <a:r>
              <a:rPr lang="en-US" sz="1200" b="0" i="0" kern="1200" dirty="0">
                <a:solidFill>
                  <a:schemeClr val="tx1"/>
                </a:solidFill>
                <a:effectLst/>
                <a:latin typeface="+mn-lt"/>
                <a:ea typeface="+mn-ea"/>
                <a:cs typeface="+mn-cs"/>
              </a:rPr>
              <a:t>Worms</a:t>
            </a:r>
            <a:endParaRPr lang="en-US" sz="1200" b="0" i="0" kern="1200" dirty="0">
              <a:solidFill>
                <a:schemeClr val="tx1"/>
              </a:solidFill>
              <a:effectLst/>
              <a:latin typeface="+mn-lt"/>
              <a:ea typeface="+mn-ea"/>
              <a:cs typeface="+mn-cs"/>
            </a:endParaRP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showMasterSp="0">
  <p:cSld name="3_Title Slide-animated gradient">
    <p:bg>
      <p:bgPr>
        <a:solidFill>
          <a:schemeClr val="accent5"/>
        </a:solidFill>
        <a:effectLst/>
      </p:bgPr>
    </p:bg>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2" cstate="print"/>
          <a:stretch>
            <a:fillRect/>
          </a:stretch>
        </p:blipFill>
        <p:spPr>
          <a:xfrm>
            <a:off x="0" y="0"/>
            <a:ext cx="9144000" cy="5143500"/>
          </a:xfrm>
          <a:prstGeom prst="rect">
            <a:avLst/>
          </a:prstGeom>
        </p:spPr>
      </p:pic>
      <p:sp>
        <p:nvSpPr>
          <p:cNvPr id="16" name="Subtitle 2"/>
          <p:cNvSpPr>
            <a:spLocks noGrp="1"/>
          </p:cNvSpPr>
          <p:nvPr>
            <p:ph type="subTitle" idx="1"/>
          </p:nvPr>
        </p:nvSpPr>
        <p:spPr>
          <a:xfrm>
            <a:off x="469496" y="3809526"/>
            <a:ext cx="4319105" cy="288131"/>
          </a:xfrm>
          <a:prstGeom prst="rect">
            <a:avLst/>
          </a:prstGeom>
        </p:spPr>
        <p:txBody>
          <a:bodyPr lIns="91420" tIns="45710" rIns="91420" bIns="45710" anchor="b" anchorCtr="0">
            <a:noAutofit/>
          </a:bodyPr>
          <a:lstStyle>
            <a:lvl1pPr marL="0" indent="0" algn="l">
              <a:buNone/>
              <a:defRPr sz="1200" b="0" i="0">
                <a:solidFill>
                  <a:schemeClr val="accent5"/>
                </a:solidFill>
                <a:latin typeface="+mn-lt"/>
                <a:cs typeface="CiscoSans"/>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2565" indent="0" algn="ctr">
              <a:buNone/>
              <a:defRPr>
                <a:solidFill>
                  <a:schemeClr val="tx1">
                    <a:tint val="75000"/>
                  </a:schemeClr>
                </a:solidFill>
              </a:defRPr>
            </a:lvl9pPr>
          </a:lstStyle>
          <a:p>
            <a:r>
              <a:rPr lang="en-US" dirty="0"/>
              <a:t>Click to edit Master subtitle style</a:t>
            </a:r>
            <a:endParaRPr lang="en-US" dirty="0"/>
          </a:p>
        </p:txBody>
      </p:sp>
      <p:sp>
        <p:nvSpPr>
          <p:cNvPr id="17" name="Text Placeholder 38"/>
          <p:cNvSpPr>
            <a:spLocks noGrp="1"/>
          </p:cNvSpPr>
          <p:nvPr>
            <p:ph type="body" sz="quarter" idx="11"/>
          </p:nvPr>
        </p:nvSpPr>
        <p:spPr>
          <a:xfrm>
            <a:off x="469496" y="4049523"/>
            <a:ext cx="4319105" cy="288131"/>
          </a:xfrm>
          <a:prstGeom prst="rect">
            <a:avLst/>
          </a:prstGeom>
        </p:spPr>
        <p:txBody>
          <a:bodyPr lIns="91420" tIns="45710" rIns="91420" bIns="45710"/>
          <a:lstStyle>
            <a:lvl1pPr marL="0" indent="0" algn="l">
              <a:buFontTx/>
              <a:buNone/>
              <a:defRPr lang="en-US" sz="1200" b="0" i="0" kern="1200" dirty="0" smtClean="0">
                <a:solidFill>
                  <a:schemeClr val="accent5"/>
                </a:solidFill>
                <a:latin typeface="+mn-lt"/>
                <a:ea typeface="+mn-ea"/>
                <a:cs typeface="CiscoSans ExtraLight" pitchFamily="34" charset="0"/>
              </a:defRPr>
            </a:lvl1pPr>
            <a:lvl2pPr>
              <a:buFontTx/>
              <a:buNone/>
              <a:defRPr lang="en-US" sz="1500" kern="1200" dirty="0" smtClean="0">
                <a:solidFill>
                  <a:schemeClr val="bg1"/>
                </a:solidFill>
                <a:latin typeface="+mj-lt"/>
                <a:ea typeface="+mn-ea"/>
                <a:cs typeface="+mn-cs"/>
              </a:defRPr>
            </a:lvl2pPr>
            <a:lvl3pPr>
              <a:buFontTx/>
              <a:buNone/>
              <a:defRPr lang="en-US" sz="1500" kern="1200" dirty="0" smtClean="0">
                <a:solidFill>
                  <a:schemeClr val="bg1"/>
                </a:solidFill>
                <a:latin typeface="+mj-lt"/>
                <a:ea typeface="+mn-ea"/>
                <a:cs typeface="+mn-cs"/>
              </a:defRPr>
            </a:lvl3pPr>
            <a:lvl4pPr>
              <a:buFontTx/>
              <a:buNone/>
              <a:defRPr lang="en-US" sz="1500" kern="1200" dirty="0" smtClean="0">
                <a:solidFill>
                  <a:schemeClr val="bg1"/>
                </a:solidFill>
                <a:latin typeface="+mj-lt"/>
                <a:ea typeface="+mn-ea"/>
                <a:cs typeface="+mn-cs"/>
              </a:defRPr>
            </a:lvl4pPr>
            <a:lvl5pPr>
              <a:buFontTx/>
              <a:buNone/>
              <a:defRPr lang="en-US" sz="1500" kern="1200" dirty="0" smtClean="0">
                <a:solidFill>
                  <a:schemeClr val="bg1"/>
                </a:solidFill>
                <a:latin typeface="+mj-lt"/>
                <a:ea typeface="+mn-ea"/>
                <a:cs typeface="+mn-cs"/>
              </a:defRPr>
            </a:lvl5pPr>
          </a:lstStyle>
          <a:p>
            <a:pPr lvl="0"/>
            <a:r>
              <a:rPr lang="en-US"/>
              <a:t>Click to edit Master text styles</a:t>
            </a:r>
            <a:endParaRPr lang="en-US"/>
          </a:p>
        </p:txBody>
      </p:sp>
      <p:sp>
        <p:nvSpPr>
          <p:cNvPr id="18" name="Text Placeholder 40"/>
          <p:cNvSpPr>
            <a:spLocks noGrp="1"/>
          </p:cNvSpPr>
          <p:nvPr>
            <p:ph type="body" sz="quarter" idx="12"/>
          </p:nvPr>
        </p:nvSpPr>
        <p:spPr>
          <a:xfrm>
            <a:off x="469496" y="4289520"/>
            <a:ext cx="4319105" cy="288131"/>
          </a:xfrm>
          <a:prstGeom prst="rect">
            <a:avLst/>
          </a:prstGeom>
        </p:spPr>
        <p:txBody>
          <a:bodyPr lIns="91420" tIns="45710" rIns="91420" bIns="45710"/>
          <a:lstStyle>
            <a:lvl1pPr marL="0" indent="0" algn="l">
              <a:buFontTx/>
              <a:buNone/>
              <a:defRPr lang="en-US" sz="1200" b="0" i="0" kern="1200" dirty="0" smtClean="0">
                <a:solidFill>
                  <a:schemeClr val="accent5"/>
                </a:solidFill>
                <a:latin typeface="+mn-lt"/>
                <a:ea typeface="+mn-ea"/>
                <a:cs typeface="CiscoSans ExtraLight" pitchFamily="34" charset="0"/>
              </a:defRPr>
            </a:lvl1pPr>
            <a:lvl2pPr>
              <a:buFontTx/>
              <a:buNone/>
              <a:defRPr lang="en-US" sz="1500" kern="1200" dirty="0" smtClean="0">
                <a:solidFill>
                  <a:schemeClr val="bg1"/>
                </a:solidFill>
                <a:latin typeface="+mj-lt"/>
                <a:ea typeface="+mn-ea"/>
                <a:cs typeface="+mn-cs"/>
              </a:defRPr>
            </a:lvl2pPr>
            <a:lvl3pPr>
              <a:buFontTx/>
              <a:buNone/>
              <a:defRPr lang="en-US" sz="1500" kern="1200" dirty="0" smtClean="0">
                <a:solidFill>
                  <a:schemeClr val="bg1"/>
                </a:solidFill>
                <a:latin typeface="+mj-lt"/>
                <a:ea typeface="+mn-ea"/>
                <a:cs typeface="+mn-cs"/>
              </a:defRPr>
            </a:lvl3pPr>
            <a:lvl4pPr>
              <a:buFontTx/>
              <a:buNone/>
              <a:defRPr lang="en-US" sz="1500" kern="1200" dirty="0" smtClean="0">
                <a:solidFill>
                  <a:schemeClr val="bg1"/>
                </a:solidFill>
                <a:latin typeface="+mj-lt"/>
                <a:ea typeface="+mn-ea"/>
                <a:cs typeface="+mn-cs"/>
              </a:defRPr>
            </a:lvl4pPr>
            <a:lvl5pPr>
              <a:buFontTx/>
              <a:buNone/>
              <a:defRPr lang="en-US" sz="1500" kern="1200" dirty="0" smtClean="0">
                <a:solidFill>
                  <a:schemeClr val="bg1"/>
                </a:solidFill>
                <a:latin typeface="+mj-lt"/>
                <a:ea typeface="+mn-ea"/>
                <a:cs typeface="+mn-cs"/>
              </a:defRPr>
            </a:lvl5pPr>
          </a:lstStyle>
          <a:p>
            <a:pPr lvl="0"/>
            <a:r>
              <a:rPr lang="en-US"/>
              <a:t>Click to edit Master text styles</a:t>
            </a:r>
            <a:endParaRPr lang="en-US"/>
          </a:p>
        </p:txBody>
      </p:sp>
      <p:sp>
        <p:nvSpPr>
          <p:cNvPr id="19" name="Text Placeholder 2"/>
          <p:cNvSpPr>
            <a:spLocks noGrp="1"/>
          </p:cNvSpPr>
          <p:nvPr>
            <p:ph type="body" sz="quarter" idx="13"/>
          </p:nvPr>
        </p:nvSpPr>
        <p:spPr>
          <a:xfrm>
            <a:off x="463292" y="2872236"/>
            <a:ext cx="5925246" cy="299001"/>
          </a:xfrm>
          <a:prstGeom prst="rect">
            <a:avLst/>
          </a:prstGeom>
        </p:spPr>
        <p:txBody>
          <a:bodyPr lIns="91420" tIns="45710" rIns="91420" bIns="45710"/>
          <a:lstStyle>
            <a:lvl1pPr marL="0" indent="0">
              <a:buFont typeface="Arial" panose="020B0604020202020204" pitchFamily="34" charset="0"/>
              <a:buNone/>
              <a:defRPr sz="2000" baseline="0">
                <a:solidFill>
                  <a:schemeClr val="bg2"/>
                </a:solidFill>
                <a:latin typeface="+mj-lt"/>
              </a:defRPr>
            </a:lvl1pPr>
            <a:lvl2pPr marL="304800" indent="0">
              <a:buNone/>
              <a:defRPr/>
            </a:lvl2pPr>
            <a:lvl3pPr marL="427355" indent="0">
              <a:buNone/>
              <a:defRPr/>
            </a:lvl3pPr>
            <a:lvl4pPr marL="516890" indent="0">
              <a:buNone/>
              <a:defRPr/>
            </a:lvl4pPr>
            <a:lvl5pPr marL="601345" indent="0">
              <a:buNone/>
              <a:defRPr/>
            </a:lvl5pPr>
          </a:lstStyle>
          <a:p>
            <a:pPr lvl="0"/>
            <a:r>
              <a:rPr lang="en-US" dirty="0"/>
              <a:t>Click to edit Master text styles</a:t>
            </a:r>
            <a:endParaRPr lang="en-US" dirty="0"/>
          </a:p>
        </p:txBody>
      </p:sp>
      <p:sp>
        <p:nvSpPr>
          <p:cNvPr id="20" name="Title 1"/>
          <p:cNvSpPr>
            <a:spLocks noGrp="1"/>
          </p:cNvSpPr>
          <p:nvPr>
            <p:ph type="ctrTitle"/>
          </p:nvPr>
        </p:nvSpPr>
        <p:spPr>
          <a:xfrm>
            <a:off x="425765" y="2300750"/>
            <a:ext cx="5955513" cy="644730"/>
          </a:xfrm>
          <a:prstGeom prst="rect">
            <a:avLst/>
          </a:prstGeom>
        </p:spPr>
        <p:txBody>
          <a:bodyPr anchor="b"/>
          <a:lstStyle>
            <a:lvl1pPr marL="0" indent="0" algn="l">
              <a:lnSpc>
                <a:spcPct val="90000"/>
              </a:lnSpc>
              <a:buFont typeface="Arial" panose="020B0604020202020204" pitchFamily="34" charset="0"/>
              <a:buNone/>
              <a:defRPr sz="3600" b="0" i="0" spc="0" baseline="0">
                <a:solidFill>
                  <a:srgbClr val="38C6F4"/>
                </a:solidFill>
                <a:latin typeface="+mj-lt"/>
                <a:cs typeface="CiscoSans Thin"/>
              </a:defRPr>
            </a:lvl1pPr>
          </a:lstStyle>
          <a:p>
            <a:r>
              <a:rPr lang="en-US" dirty="0"/>
              <a:t>Click to edit Master title style</a:t>
            </a:r>
            <a:endParaRPr lang="en-US" dirty="0"/>
          </a:p>
        </p:txBody>
      </p:sp>
      <p:grpSp>
        <p:nvGrpSpPr>
          <p:cNvPr id="6" name="Group 4"/>
          <p:cNvGrpSpPr>
            <a:grpSpLocks noChangeAspect="1"/>
          </p:cNvGrpSpPr>
          <p:nvPr userDrawn="1"/>
        </p:nvGrpSpPr>
        <p:grpSpPr bwMode="auto">
          <a:xfrm>
            <a:off x="492125" y="395288"/>
            <a:ext cx="796924" cy="423863"/>
            <a:chOff x="310" y="249"/>
            <a:chExt cx="502" cy="267"/>
          </a:xfrm>
          <a:solidFill>
            <a:schemeClr val="accent5"/>
          </a:solidFill>
        </p:grpSpPr>
        <p:sp>
          <p:nvSpPr>
            <p:cNvPr id="9" name="Rectangle 5"/>
            <p:cNvSpPr>
              <a:spLocks noChangeArrowheads="1"/>
            </p:cNvSpPr>
            <p:nvPr userDrawn="1"/>
          </p:nvSpPr>
          <p:spPr bwMode="auto">
            <a:xfrm>
              <a:off x="452" y="426"/>
              <a:ext cx="22" cy="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dirty="0"/>
            </a:p>
          </p:txBody>
        </p:sp>
        <p:sp>
          <p:nvSpPr>
            <p:cNvPr id="10" name="Freeform 6"/>
            <p:cNvSpPr/>
            <p:nvPr userDrawn="1"/>
          </p:nvSpPr>
          <p:spPr bwMode="auto">
            <a:xfrm>
              <a:off x="585" y="425"/>
              <a:ext cx="66" cy="91"/>
            </a:xfrm>
            <a:custGeom>
              <a:avLst/>
              <a:gdLst>
                <a:gd name="T0" fmla="*/ 51 w 51"/>
                <a:gd name="T1" fmla="*/ 20 h 69"/>
                <a:gd name="T2" fmla="*/ 37 w 51"/>
                <a:gd name="T3" fmla="*/ 16 h 69"/>
                <a:gd name="T4" fmla="*/ 18 w 51"/>
                <a:gd name="T5" fmla="*/ 34 h 69"/>
                <a:gd name="T6" fmla="*/ 37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7" y="16"/>
                  </a:cubicBezTo>
                  <a:cubicBezTo>
                    <a:pt x="26" y="16"/>
                    <a:pt x="18" y="24"/>
                    <a:pt x="18" y="34"/>
                  </a:cubicBezTo>
                  <a:cubicBezTo>
                    <a:pt x="18" y="44"/>
                    <a:pt x="25" y="52"/>
                    <a:pt x="37" y="52"/>
                  </a:cubicBezTo>
                  <a:cubicBezTo>
                    <a:pt x="45"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p>
          </p:txBody>
        </p:sp>
        <p:sp>
          <p:nvSpPr>
            <p:cNvPr id="12" name="Freeform 7"/>
            <p:cNvSpPr/>
            <p:nvPr userDrawn="1"/>
          </p:nvSpPr>
          <p:spPr bwMode="auto">
            <a:xfrm>
              <a:off x="355" y="425"/>
              <a:ext cx="67" cy="91"/>
            </a:xfrm>
            <a:custGeom>
              <a:avLst/>
              <a:gdLst>
                <a:gd name="T0" fmla="*/ 51 w 51"/>
                <a:gd name="T1" fmla="*/ 20 h 69"/>
                <a:gd name="T2" fmla="*/ 36 w 51"/>
                <a:gd name="T3" fmla="*/ 16 h 69"/>
                <a:gd name="T4" fmla="*/ 18 w 51"/>
                <a:gd name="T5" fmla="*/ 34 h 69"/>
                <a:gd name="T6" fmla="*/ 36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6" y="16"/>
                  </a:cubicBezTo>
                  <a:cubicBezTo>
                    <a:pt x="25" y="16"/>
                    <a:pt x="18" y="24"/>
                    <a:pt x="18" y="34"/>
                  </a:cubicBezTo>
                  <a:cubicBezTo>
                    <a:pt x="18" y="44"/>
                    <a:pt x="25" y="52"/>
                    <a:pt x="36" y="52"/>
                  </a:cubicBezTo>
                  <a:cubicBezTo>
                    <a:pt x="44"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p>
          </p:txBody>
        </p:sp>
        <p:sp>
          <p:nvSpPr>
            <p:cNvPr id="13" name="Freeform 8"/>
            <p:cNvSpPr>
              <a:spLocks noEditPoints="1"/>
            </p:cNvSpPr>
            <p:nvPr userDrawn="1"/>
          </p:nvSpPr>
          <p:spPr bwMode="auto">
            <a:xfrm>
              <a:off x="675" y="425"/>
              <a:ext cx="91" cy="91"/>
            </a:xfrm>
            <a:custGeom>
              <a:avLst/>
              <a:gdLst>
                <a:gd name="T0" fmla="*/ 70 w 70"/>
                <a:gd name="T1" fmla="*/ 34 h 69"/>
                <a:gd name="T2" fmla="*/ 35 w 70"/>
                <a:gd name="T3" fmla="*/ 69 h 69"/>
                <a:gd name="T4" fmla="*/ 0 w 70"/>
                <a:gd name="T5" fmla="*/ 34 h 69"/>
                <a:gd name="T6" fmla="*/ 35 w 70"/>
                <a:gd name="T7" fmla="*/ 0 h 69"/>
                <a:gd name="T8" fmla="*/ 70 w 70"/>
                <a:gd name="T9" fmla="*/ 34 h 69"/>
                <a:gd name="T10" fmla="*/ 35 w 70"/>
                <a:gd name="T11" fmla="*/ 17 h 69"/>
                <a:gd name="T12" fmla="*/ 18 w 70"/>
                <a:gd name="T13" fmla="*/ 34 h 69"/>
                <a:gd name="T14" fmla="*/ 35 w 70"/>
                <a:gd name="T15" fmla="*/ 52 h 69"/>
                <a:gd name="T16" fmla="*/ 52 w 70"/>
                <a:gd name="T17" fmla="*/ 34 h 69"/>
                <a:gd name="T18" fmla="*/ 35 w 70"/>
                <a:gd name="T19" fmla="*/ 17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69">
                  <a:moveTo>
                    <a:pt x="70" y="34"/>
                  </a:moveTo>
                  <a:cubicBezTo>
                    <a:pt x="70" y="53"/>
                    <a:pt x="56" y="69"/>
                    <a:pt x="35" y="69"/>
                  </a:cubicBezTo>
                  <a:cubicBezTo>
                    <a:pt x="14" y="69"/>
                    <a:pt x="0" y="53"/>
                    <a:pt x="0" y="34"/>
                  </a:cubicBezTo>
                  <a:cubicBezTo>
                    <a:pt x="0" y="15"/>
                    <a:pt x="14" y="0"/>
                    <a:pt x="35" y="0"/>
                  </a:cubicBezTo>
                  <a:cubicBezTo>
                    <a:pt x="56" y="0"/>
                    <a:pt x="70" y="15"/>
                    <a:pt x="70" y="34"/>
                  </a:cubicBezTo>
                  <a:close/>
                  <a:moveTo>
                    <a:pt x="35" y="17"/>
                  </a:moveTo>
                  <a:cubicBezTo>
                    <a:pt x="25" y="17"/>
                    <a:pt x="18" y="25"/>
                    <a:pt x="18" y="34"/>
                  </a:cubicBezTo>
                  <a:cubicBezTo>
                    <a:pt x="18" y="44"/>
                    <a:pt x="25" y="52"/>
                    <a:pt x="35" y="52"/>
                  </a:cubicBezTo>
                  <a:cubicBezTo>
                    <a:pt x="45" y="52"/>
                    <a:pt x="52" y="44"/>
                    <a:pt x="52" y="34"/>
                  </a:cubicBezTo>
                  <a:cubicBezTo>
                    <a:pt x="52" y="25"/>
                    <a:pt x="45" y="17"/>
                    <a:pt x="35"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p>
          </p:txBody>
        </p:sp>
        <p:sp>
          <p:nvSpPr>
            <p:cNvPr id="14" name="Freeform 9"/>
            <p:cNvSpPr/>
            <p:nvPr userDrawn="1"/>
          </p:nvSpPr>
          <p:spPr bwMode="auto">
            <a:xfrm>
              <a:off x="503" y="425"/>
              <a:ext cx="60" cy="91"/>
            </a:xfrm>
            <a:custGeom>
              <a:avLst/>
              <a:gdLst>
                <a:gd name="T0" fmla="*/ 42 w 46"/>
                <a:gd name="T1" fmla="*/ 16 h 69"/>
                <a:gd name="T2" fmla="*/ 29 w 46"/>
                <a:gd name="T3" fmla="*/ 14 h 69"/>
                <a:gd name="T4" fmla="*/ 18 w 46"/>
                <a:gd name="T5" fmla="*/ 20 h 69"/>
                <a:gd name="T6" fmla="*/ 26 w 46"/>
                <a:gd name="T7" fmla="*/ 26 h 69"/>
                <a:gd name="T8" fmla="*/ 30 w 46"/>
                <a:gd name="T9" fmla="*/ 27 h 69"/>
                <a:gd name="T10" fmla="*/ 46 w 46"/>
                <a:gd name="T11" fmla="*/ 47 h 69"/>
                <a:gd name="T12" fmla="*/ 19 w 46"/>
                <a:gd name="T13" fmla="*/ 69 h 69"/>
                <a:gd name="T14" fmla="*/ 1 w 46"/>
                <a:gd name="T15" fmla="*/ 67 h 69"/>
                <a:gd name="T16" fmla="*/ 1 w 46"/>
                <a:gd name="T17" fmla="*/ 52 h 69"/>
                <a:gd name="T18" fmla="*/ 16 w 46"/>
                <a:gd name="T19" fmla="*/ 54 h 69"/>
                <a:gd name="T20" fmla="*/ 29 w 46"/>
                <a:gd name="T21" fmla="*/ 48 h 69"/>
                <a:gd name="T22" fmla="*/ 21 w 46"/>
                <a:gd name="T23" fmla="*/ 41 h 69"/>
                <a:gd name="T24" fmla="*/ 18 w 46"/>
                <a:gd name="T25" fmla="*/ 40 h 69"/>
                <a:gd name="T26" fmla="*/ 0 w 46"/>
                <a:gd name="T27" fmla="*/ 21 h 69"/>
                <a:gd name="T28" fmla="*/ 25 w 46"/>
                <a:gd name="T29" fmla="*/ 0 h 69"/>
                <a:gd name="T30" fmla="*/ 42 w 46"/>
                <a:gd name="T31" fmla="*/ 2 h 69"/>
                <a:gd name="T32" fmla="*/ 42 w 46"/>
                <a:gd name="T33" fmla="*/ 16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6" h="69">
                  <a:moveTo>
                    <a:pt x="42" y="16"/>
                  </a:moveTo>
                  <a:cubicBezTo>
                    <a:pt x="41" y="16"/>
                    <a:pt x="34" y="14"/>
                    <a:pt x="29" y="14"/>
                  </a:cubicBezTo>
                  <a:cubicBezTo>
                    <a:pt x="22" y="14"/>
                    <a:pt x="18" y="16"/>
                    <a:pt x="18" y="20"/>
                  </a:cubicBezTo>
                  <a:cubicBezTo>
                    <a:pt x="18" y="24"/>
                    <a:pt x="23" y="25"/>
                    <a:pt x="26" y="26"/>
                  </a:cubicBezTo>
                  <a:cubicBezTo>
                    <a:pt x="30" y="27"/>
                    <a:pt x="30" y="27"/>
                    <a:pt x="30" y="27"/>
                  </a:cubicBezTo>
                  <a:cubicBezTo>
                    <a:pt x="41" y="31"/>
                    <a:pt x="46" y="38"/>
                    <a:pt x="46" y="47"/>
                  </a:cubicBezTo>
                  <a:cubicBezTo>
                    <a:pt x="46" y="63"/>
                    <a:pt x="32" y="69"/>
                    <a:pt x="19" y="69"/>
                  </a:cubicBezTo>
                  <a:cubicBezTo>
                    <a:pt x="10" y="69"/>
                    <a:pt x="1" y="67"/>
                    <a:pt x="1" y="67"/>
                  </a:cubicBezTo>
                  <a:cubicBezTo>
                    <a:pt x="1" y="52"/>
                    <a:pt x="1" y="52"/>
                    <a:pt x="1" y="52"/>
                  </a:cubicBezTo>
                  <a:cubicBezTo>
                    <a:pt x="2" y="52"/>
                    <a:pt x="9" y="54"/>
                    <a:pt x="16" y="54"/>
                  </a:cubicBezTo>
                  <a:cubicBezTo>
                    <a:pt x="25" y="54"/>
                    <a:pt x="29" y="52"/>
                    <a:pt x="29" y="48"/>
                  </a:cubicBezTo>
                  <a:cubicBezTo>
                    <a:pt x="29" y="45"/>
                    <a:pt x="25" y="43"/>
                    <a:pt x="21" y="41"/>
                  </a:cubicBezTo>
                  <a:cubicBezTo>
                    <a:pt x="20" y="41"/>
                    <a:pt x="19" y="41"/>
                    <a:pt x="18" y="40"/>
                  </a:cubicBezTo>
                  <a:cubicBezTo>
                    <a:pt x="8" y="37"/>
                    <a:pt x="0" y="32"/>
                    <a:pt x="0" y="21"/>
                  </a:cubicBezTo>
                  <a:cubicBezTo>
                    <a:pt x="0" y="8"/>
                    <a:pt x="10" y="0"/>
                    <a:pt x="25" y="0"/>
                  </a:cubicBezTo>
                  <a:cubicBezTo>
                    <a:pt x="34" y="0"/>
                    <a:pt x="41" y="2"/>
                    <a:pt x="42" y="2"/>
                  </a:cubicBezTo>
                  <a:lnTo>
                    <a:pt x="42" y="1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p>
          </p:txBody>
        </p:sp>
        <p:sp>
          <p:nvSpPr>
            <p:cNvPr id="15" name="Freeform 10"/>
            <p:cNvSpPr/>
            <p:nvPr userDrawn="1"/>
          </p:nvSpPr>
          <p:spPr bwMode="auto">
            <a:xfrm>
              <a:off x="31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p>
          </p:txBody>
        </p:sp>
        <p:sp>
          <p:nvSpPr>
            <p:cNvPr id="21" name="Freeform 11"/>
            <p:cNvSpPr/>
            <p:nvPr userDrawn="1"/>
          </p:nvSpPr>
          <p:spPr bwMode="auto">
            <a:xfrm>
              <a:off x="37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p>
          </p:txBody>
        </p:sp>
        <p:sp>
          <p:nvSpPr>
            <p:cNvPr id="22" name="Freeform 12"/>
            <p:cNvSpPr/>
            <p:nvPr userDrawn="1"/>
          </p:nvSpPr>
          <p:spPr bwMode="auto">
            <a:xfrm>
              <a:off x="430" y="249"/>
              <a:ext cx="22" cy="139"/>
            </a:xfrm>
            <a:custGeom>
              <a:avLst/>
              <a:gdLst>
                <a:gd name="T0" fmla="*/ 17 w 17"/>
                <a:gd name="T1" fmla="*/ 8 h 106"/>
                <a:gd name="T2" fmla="*/ 8 w 17"/>
                <a:gd name="T3" fmla="*/ 0 h 106"/>
                <a:gd name="T4" fmla="*/ 0 w 17"/>
                <a:gd name="T5" fmla="*/ 8 h 106"/>
                <a:gd name="T6" fmla="*/ 0 w 17"/>
                <a:gd name="T7" fmla="*/ 97 h 106"/>
                <a:gd name="T8" fmla="*/ 8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8" y="0"/>
                  </a:cubicBezTo>
                  <a:cubicBezTo>
                    <a:pt x="4" y="0"/>
                    <a:pt x="0" y="4"/>
                    <a:pt x="0" y="8"/>
                  </a:cubicBezTo>
                  <a:cubicBezTo>
                    <a:pt x="0" y="97"/>
                    <a:pt x="0" y="97"/>
                    <a:pt x="0" y="97"/>
                  </a:cubicBezTo>
                  <a:cubicBezTo>
                    <a:pt x="0" y="102"/>
                    <a:pt x="4" y="106"/>
                    <a:pt x="8"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p>
          </p:txBody>
        </p:sp>
        <p:sp>
          <p:nvSpPr>
            <p:cNvPr id="23" name="Freeform 13"/>
            <p:cNvSpPr/>
            <p:nvPr userDrawn="1"/>
          </p:nvSpPr>
          <p:spPr bwMode="auto">
            <a:xfrm>
              <a:off x="49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p>
          </p:txBody>
        </p:sp>
        <p:sp>
          <p:nvSpPr>
            <p:cNvPr id="24" name="Freeform 14"/>
            <p:cNvSpPr/>
            <p:nvPr userDrawn="1"/>
          </p:nvSpPr>
          <p:spPr bwMode="auto">
            <a:xfrm>
              <a:off x="55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p>
          </p:txBody>
        </p:sp>
        <p:sp>
          <p:nvSpPr>
            <p:cNvPr id="25" name="Freeform 15"/>
            <p:cNvSpPr/>
            <p:nvPr userDrawn="1"/>
          </p:nvSpPr>
          <p:spPr bwMode="auto">
            <a:xfrm>
              <a:off x="61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p>
          </p:txBody>
        </p:sp>
        <p:sp>
          <p:nvSpPr>
            <p:cNvPr id="26" name="Freeform 16"/>
            <p:cNvSpPr/>
            <p:nvPr userDrawn="1"/>
          </p:nvSpPr>
          <p:spPr bwMode="auto">
            <a:xfrm>
              <a:off x="670" y="249"/>
              <a:ext cx="22" cy="139"/>
            </a:xfrm>
            <a:custGeom>
              <a:avLst/>
              <a:gdLst>
                <a:gd name="T0" fmla="*/ 17 w 17"/>
                <a:gd name="T1" fmla="*/ 8 h 106"/>
                <a:gd name="T2" fmla="*/ 9 w 17"/>
                <a:gd name="T3" fmla="*/ 0 h 106"/>
                <a:gd name="T4" fmla="*/ 0 w 17"/>
                <a:gd name="T5" fmla="*/ 8 h 106"/>
                <a:gd name="T6" fmla="*/ 0 w 17"/>
                <a:gd name="T7" fmla="*/ 97 h 106"/>
                <a:gd name="T8" fmla="*/ 9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9" y="0"/>
                  </a:cubicBezTo>
                  <a:cubicBezTo>
                    <a:pt x="4" y="0"/>
                    <a:pt x="0" y="4"/>
                    <a:pt x="0" y="8"/>
                  </a:cubicBezTo>
                  <a:cubicBezTo>
                    <a:pt x="0" y="97"/>
                    <a:pt x="0" y="97"/>
                    <a:pt x="0" y="97"/>
                  </a:cubicBezTo>
                  <a:cubicBezTo>
                    <a:pt x="0" y="102"/>
                    <a:pt x="4" y="106"/>
                    <a:pt x="9"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p>
          </p:txBody>
        </p:sp>
        <p:sp>
          <p:nvSpPr>
            <p:cNvPr id="27" name="Freeform 17"/>
            <p:cNvSpPr/>
            <p:nvPr userDrawn="1"/>
          </p:nvSpPr>
          <p:spPr bwMode="auto">
            <a:xfrm>
              <a:off x="73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p>
          </p:txBody>
        </p:sp>
        <p:sp>
          <p:nvSpPr>
            <p:cNvPr id="28" name="Freeform 18"/>
            <p:cNvSpPr/>
            <p:nvPr userDrawn="1"/>
          </p:nvSpPr>
          <p:spPr bwMode="auto">
            <a:xfrm>
              <a:off x="790" y="321"/>
              <a:ext cx="22" cy="45"/>
            </a:xfrm>
            <a:custGeom>
              <a:avLst/>
              <a:gdLst>
                <a:gd name="T0" fmla="*/ 17 w 17"/>
                <a:gd name="T1" fmla="*/ 8 h 34"/>
                <a:gd name="T2" fmla="*/ 9 w 17"/>
                <a:gd name="T3" fmla="*/ 0 h 34"/>
                <a:gd name="T4" fmla="*/ 0 w 17"/>
                <a:gd name="T5" fmla="*/ 8 h 34"/>
                <a:gd name="T6" fmla="*/ 0 w 17"/>
                <a:gd name="T7" fmla="*/ 26 h 34"/>
                <a:gd name="T8" fmla="*/ 9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9" y="0"/>
                  </a:cubicBezTo>
                  <a:cubicBezTo>
                    <a:pt x="4" y="0"/>
                    <a:pt x="0" y="3"/>
                    <a:pt x="0" y="8"/>
                  </a:cubicBezTo>
                  <a:cubicBezTo>
                    <a:pt x="0" y="26"/>
                    <a:pt x="0" y="26"/>
                    <a:pt x="0" y="26"/>
                  </a:cubicBezTo>
                  <a:cubicBezTo>
                    <a:pt x="0" y="30"/>
                    <a:pt x="4" y="34"/>
                    <a:pt x="9"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p>
          </p:txBody>
        </p:sp>
      </p:grpSp>
    </p:spTree>
  </p:cSld>
  <p:clrMapOvr>
    <a:masterClrMapping/>
  </p:clrMapOvr>
  <p:transition spd="slow">
    <p:wip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showMasterSp="0">
  <p:cSld name="1_Closing Slide">
    <p:bg>
      <p:bgPr>
        <a:solidFill>
          <a:schemeClr val="accent5"/>
        </a:solid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cstate="print"/>
          <a:stretch>
            <a:fillRect/>
          </a:stretch>
        </p:blipFill>
        <p:spPr>
          <a:xfrm>
            <a:off x="0" y="1"/>
            <a:ext cx="9143999" cy="5165874"/>
          </a:xfrm>
          <a:prstGeom prst="rect">
            <a:avLst/>
          </a:prstGeom>
        </p:spPr>
      </p:pic>
      <p:grpSp>
        <p:nvGrpSpPr>
          <p:cNvPr id="4" name="Group 4"/>
          <p:cNvGrpSpPr>
            <a:grpSpLocks noChangeAspect="1"/>
          </p:cNvGrpSpPr>
          <p:nvPr userDrawn="1"/>
        </p:nvGrpSpPr>
        <p:grpSpPr bwMode="auto">
          <a:xfrm>
            <a:off x="3746294" y="2129856"/>
            <a:ext cx="1617944" cy="860542"/>
            <a:chOff x="310" y="249"/>
            <a:chExt cx="502" cy="267"/>
          </a:xfrm>
          <a:solidFill>
            <a:schemeClr val="accent5"/>
          </a:solidFill>
        </p:grpSpPr>
        <p:sp>
          <p:nvSpPr>
            <p:cNvPr id="5" name="Rectangle 5"/>
            <p:cNvSpPr>
              <a:spLocks noChangeArrowheads="1"/>
            </p:cNvSpPr>
            <p:nvPr userDrawn="1"/>
          </p:nvSpPr>
          <p:spPr bwMode="auto">
            <a:xfrm>
              <a:off x="452" y="426"/>
              <a:ext cx="22" cy="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dirty="0"/>
            </a:p>
          </p:txBody>
        </p:sp>
        <p:sp>
          <p:nvSpPr>
            <p:cNvPr id="6" name="Freeform 6"/>
            <p:cNvSpPr/>
            <p:nvPr userDrawn="1"/>
          </p:nvSpPr>
          <p:spPr bwMode="auto">
            <a:xfrm>
              <a:off x="585" y="425"/>
              <a:ext cx="66" cy="91"/>
            </a:xfrm>
            <a:custGeom>
              <a:avLst/>
              <a:gdLst>
                <a:gd name="T0" fmla="*/ 51 w 51"/>
                <a:gd name="T1" fmla="*/ 20 h 69"/>
                <a:gd name="T2" fmla="*/ 37 w 51"/>
                <a:gd name="T3" fmla="*/ 16 h 69"/>
                <a:gd name="T4" fmla="*/ 18 w 51"/>
                <a:gd name="T5" fmla="*/ 34 h 69"/>
                <a:gd name="T6" fmla="*/ 37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7" y="16"/>
                  </a:cubicBezTo>
                  <a:cubicBezTo>
                    <a:pt x="26" y="16"/>
                    <a:pt x="18" y="24"/>
                    <a:pt x="18" y="34"/>
                  </a:cubicBezTo>
                  <a:cubicBezTo>
                    <a:pt x="18" y="44"/>
                    <a:pt x="25" y="52"/>
                    <a:pt x="37" y="52"/>
                  </a:cubicBezTo>
                  <a:cubicBezTo>
                    <a:pt x="45"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p>
          </p:txBody>
        </p:sp>
        <p:sp>
          <p:nvSpPr>
            <p:cNvPr id="7" name="Freeform 7"/>
            <p:cNvSpPr/>
            <p:nvPr userDrawn="1"/>
          </p:nvSpPr>
          <p:spPr bwMode="auto">
            <a:xfrm>
              <a:off x="355" y="425"/>
              <a:ext cx="67" cy="91"/>
            </a:xfrm>
            <a:custGeom>
              <a:avLst/>
              <a:gdLst>
                <a:gd name="T0" fmla="*/ 51 w 51"/>
                <a:gd name="T1" fmla="*/ 20 h 69"/>
                <a:gd name="T2" fmla="*/ 36 w 51"/>
                <a:gd name="T3" fmla="*/ 16 h 69"/>
                <a:gd name="T4" fmla="*/ 18 w 51"/>
                <a:gd name="T5" fmla="*/ 34 h 69"/>
                <a:gd name="T6" fmla="*/ 36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6" y="16"/>
                  </a:cubicBezTo>
                  <a:cubicBezTo>
                    <a:pt x="25" y="16"/>
                    <a:pt x="18" y="24"/>
                    <a:pt x="18" y="34"/>
                  </a:cubicBezTo>
                  <a:cubicBezTo>
                    <a:pt x="18" y="44"/>
                    <a:pt x="25" y="52"/>
                    <a:pt x="36" y="52"/>
                  </a:cubicBezTo>
                  <a:cubicBezTo>
                    <a:pt x="44"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p>
          </p:txBody>
        </p:sp>
        <p:sp>
          <p:nvSpPr>
            <p:cNvPr id="8" name="Freeform 8"/>
            <p:cNvSpPr>
              <a:spLocks noEditPoints="1"/>
            </p:cNvSpPr>
            <p:nvPr userDrawn="1"/>
          </p:nvSpPr>
          <p:spPr bwMode="auto">
            <a:xfrm>
              <a:off x="675" y="425"/>
              <a:ext cx="91" cy="91"/>
            </a:xfrm>
            <a:custGeom>
              <a:avLst/>
              <a:gdLst>
                <a:gd name="T0" fmla="*/ 70 w 70"/>
                <a:gd name="T1" fmla="*/ 34 h 69"/>
                <a:gd name="T2" fmla="*/ 35 w 70"/>
                <a:gd name="T3" fmla="*/ 69 h 69"/>
                <a:gd name="T4" fmla="*/ 0 w 70"/>
                <a:gd name="T5" fmla="*/ 34 h 69"/>
                <a:gd name="T6" fmla="*/ 35 w 70"/>
                <a:gd name="T7" fmla="*/ 0 h 69"/>
                <a:gd name="T8" fmla="*/ 70 w 70"/>
                <a:gd name="T9" fmla="*/ 34 h 69"/>
                <a:gd name="T10" fmla="*/ 35 w 70"/>
                <a:gd name="T11" fmla="*/ 17 h 69"/>
                <a:gd name="T12" fmla="*/ 18 w 70"/>
                <a:gd name="T13" fmla="*/ 34 h 69"/>
                <a:gd name="T14" fmla="*/ 35 w 70"/>
                <a:gd name="T15" fmla="*/ 52 h 69"/>
                <a:gd name="T16" fmla="*/ 52 w 70"/>
                <a:gd name="T17" fmla="*/ 34 h 69"/>
                <a:gd name="T18" fmla="*/ 35 w 70"/>
                <a:gd name="T19" fmla="*/ 17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69">
                  <a:moveTo>
                    <a:pt x="70" y="34"/>
                  </a:moveTo>
                  <a:cubicBezTo>
                    <a:pt x="70" y="53"/>
                    <a:pt x="56" y="69"/>
                    <a:pt x="35" y="69"/>
                  </a:cubicBezTo>
                  <a:cubicBezTo>
                    <a:pt x="14" y="69"/>
                    <a:pt x="0" y="53"/>
                    <a:pt x="0" y="34"/>
                  </a:cubicBezTo>
                  <a:cubicBezTo>
                    <a:pt x="0" y="15"/>
                    <a:pt x="14" y="0"/>
                    <a:pt x="35" y="0"/>
                  </a:cubicBezTo>
                  <a:cubicBezTo>
                    <a:pt x="56" y="0"/>
                    <a:pt x="70" y="15"/>
                    <a:pt x="70" y="34"/>
                  </a:cubicBezTo>
                  <a:close/>
                  <a:moveTo>
                    <a:pt x="35" y="17"/>
                  </a:moveTo>
                  <a:cubicBezTo>
                    <a:pt x="25" y="17"/>
                    <a:pt x="18" y="25"/>
                    <a:pt x="18" y="34"/>
                  </a:cubicBezTo>
                  <a:cubicBezTo>
                    <a:pt x="18" y="44"/>
                    <a:pt x="25" y="52"/>
                    <a:pt x="35" y="52"/>
                  </a:cubicBezTo>
                  <a:cubicBezTo>
                    <a:pt x="45" y="52"/>
                    <a:pt x="52" y="44"/>
                    <a:pt x="52" y="34"/>
                  </a:cubicBezTo>
                  <a:cubicBezTo>
                    <a:pt x="52" y="25"/>
                    <a:pt x="45" y="17"/>
                    <a:pt x="35"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p>
          </p:txBody>
        </p:sp>
        <p:sp>
          <p:nvSpPr>
            <p:cNvPr id="9" name="Freeform 9"/>
            <p:cNvSpPr/>
            <p:nvPr userDrawn="1"/>
          </p:nvSpPr>
          <p:spPr bwMode="auto">
            <a:xfrm>
              <a:off x="503" y="425"/>
              <a:ext cx="60" cy="91"/>
            </a:xfrm>
            <a:custGeom>
              <a:avLst/>
              <a:gdLst>
                <a:gd name="T0" fmla="*/ 42 w 46"/>
                <a:gd name="T1" fmla="*/ 16 h 69"/>
                <a:gd name="T2" fmla="*/ 29 w 46"/>
                <a:gd name="T3" fmla="*/ 14 h 69"/>
                <a:gd name="T4" fmla="*/ 18 w 46"/>
                <a:gd name="T5" fmla="*/ 20 h 69"/>
                <a:gd name="T6" fmla="*/ 26 w 46"/>
                <a:gd name="T7" fmla="*/ 26 h 69"/>
                <a:gd name="T8" fmla="*/ 30 w 46"/>
                <a:gd name="T9" fmla="*/ 27 h 69"/>
                <a:gd name="T10" fmla="*/ 46 w 46"/>
                <a:gd name="T11" fmla="*/ 47 h 69"/>
                <a:gd name="T12" fmla="*/ 19 w 46"/>
                <a:gd name="T13" fmla="*/ 69 h 69"/>
                <a:gd name="T14" fmla="*/ 1 w 46"/>
                <a:gd name="T15" fmla="*/ 67 h 69"/>
                <a:gd name="T16" fmla="*/ 1 w 46"/>
                <a:gd name="T17" fmla="*/ 52 h 69"/>
                <a:gd name="T18" fmla="*/ 16 w 46"/>
                <a:gd name="T19" fmla="*/ 54 h 69"/>
                <a:gd name="T20" fmla="*/ 29 w 46"/>
                <a:gd name="T21" fmla="*/ 48 h 69"/>
                <a:gd name="T22" fmla="*/ 21 w 46"/>
                <a:gd name="T23" fmla="*/ 41 h 69"/>
                <a:gd name="T24" fmla="*/ 18 w 46"/>
                <a:gd name="T25" fmla="*/ 40 h 69"/>
                <a:gd name="T26" fmla="*/ 0 w 46"/>
                <a:gd name="T27" fmla="*/ 21 h 69"/>
                <a:gd name="T28" fmla="*/ 25 w 46"/>
                <a:gd name="T29" fmla="*/ 0 h 69"/>
                <a:gd name="T30" fmla="*/ 42 w 46"/>
                <a:gd name="T31" fmla="*/ 2 h 69"/>
                <a:gd name="T32" fmla="*/ 42 w 46"/>
                <a:gd name="T33" fmla="*/ 16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6" h="69">
                  <a:moveTo>
                    <a:pt x="42" y="16"/>
                  </a:moveTo>
                  <a:cubicBezTo>
                    <a:pt x="41" y="16"/>
                    <a:pt x="34" y="14"/>
                    <a:pt x="29" y="14"/>
                  </a:cubicBezTo>
                  <a:cubicBezTo>
                    <a:pt x="22" y="14"/>
                    <a:pt x="18" y="16"/>
                    <a:pt x="18" y="20"/>
                  </a:cubicBezTo>
                  <a:cubicBezTo>
                    <a:pt x="18" y="24"/>
                    <a:pt x="23" y="25"/>
                    <a:pt x="26" y="26"/>
                  </a:cubicBezTo>
                  <a:cubicBezTo>
                    <a:pt x="30" y="27"/>
                    <a:pt x="30" y="27"/>
                    <a:pt x="30" y="27"/>
                  </a:cubicBezTo>
                  <a:cubicBezTo>
                    <a:pt x="41" y="31"/>
                    <a:pt x="46" y="38"/>
                    <a:pt x="46" y="47"/>
                  </a:cubicBezTo>
                  <a:cubicBezTo>
                    <a:pt x="46" y="63"/>
                    <a:pt x="32" y="69"/>
                    <a:pt x="19" y="69"/>
                  </a:cubicBezTo>
                  <a:cubicBezTo>
                    <a:pt x="10" y="69"/>
                    <a:pt x="1" y="67"/>
                    <a:pt x="1" y="67"/>
                  </a:cubicBezTo>
                  <a:cubicBezTo>
                    <a:pt x="1" y="52"/>
                    <a:pt x="1" y="52"/>
                    <a:pt x="1" y="52"/>
                  </a:cubicBezTo>
                  <a:cubicBezTo>
                    <a:pt x="2" y="52"/>
                    <a:pt x="9" y="54"/>
                    <a:pt x="16" y="54"/>
                  </a:cubicBezTo>
                  <a:cubicBezTo>
                    <a:pt x="25" y="54"/>
                    <a:pt x="29" y="52"/>
                    <a:pt x="29" y="48"/>
                  </a:cubicBezTo>
                  <a:cubicBezTo>
                    <a:pt x="29" y="45"/>
                    <a:pt x="25" y="43"/>
                    <a:pt x="21" y="41"/>
                  </a:cubicBezTo>
                  <a:cubicBezTo>
                    <a:pt x="20" y="41"/>
                    <a:pt x="19" y="41"/>
                    <a:pt x="18" y="40"/>
                  </a:cubicBezTo>
                  <a:cubicBezTo>
                    <a:pt x="8" y="37"/>
                    <a:pt x="0" y="32"/>
                    <a:pt x="0" y="21"/>
                  </a:cubicBezTo>
                  <a:cubicBezTo>
                    <a:pt x="0" y="8"/>
                    <a:pt x="10" y="0"/>
                    <a:pt x="25" y="0"/>
                  </a:cubicBezTo>
                  <a:cubicBezTo>
                    <a:pt x="34" y="0"/>
                    <a:pt x="41" y="2"/>
                    <a:pt x="42" y="2"/>
                  </a:cubicBezTo>
                  <a:lnTo>
                    <a:pt x="42" y="1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p>
          </p:txBody>
        </p:sp>
        <p:sp>
          <p:nvSpPr>
            <p:cNvPr id="10" name="Freeform 10"/>
            <p:cNvSpPr/>
            <p:nvPr userDrawn="1"/>
          </p:nvSpPr>
          <p:spPr bwMode="auto">
            <a:xfrm>
              <a:off x="31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p>
          </p:txBody>
        </p:sp>
        <p:sp>
          <p:nvSpPr>
            <p:cNvPr id="11" name="Freeform 11"/>
            <p:cNvSpPr/>
            <p:nvPr userDrawn="1"/>
          </p:nvSpPr>
          <p:spPr bwMode="auto">
            <a:xfrm>
              <a:off x="37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p>
          </p:txBody>
        </p:sp>
        <p:sp>
          <p:nvSpPr>
            <p:cNvPr id="12" name="Freeform 12"/>
            <p:cNvSpPr/>
            <p:nvPr userDrawn="1"/>
          </p:nvSpPr>
          <p:spPr bwMode="auto">
            <a:xfrm>
              <a:off x="430" y="249"/>
              <a:ext cx="22" cy="139"/>
            </a:xfrm>
            <a:custGeom>
              <a:avLst/>
              <a:gdLst>
                <a:gd name="T0" fmla="*/ 17 w 17"/>
                <a:gd name="T1" fmla="*/ 8 h 106"/>
                <a:gd name="T2" fmla="*/ 8 w 17"/>
                <a:gd name="T3" fmla="*/ 0 h 106"/>
                <a:gd name="T4" fmla="*/ 0 w 17"/>
                <a:gd name="T5" fmla="*/ 8 h 106"/>
                <a:gd name="T6" fmla="*/ 0 w 17"/>
                <a:gd name="T7" fmla="*/ 97 h 106"/>
                <a:gd name="T8" fmla="*/ 8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8" y="0"/>
                  </a:cubicBezTo>
                  <a:cubicBezTo>
                    <a:pt x="4" y="0"/>
                    <a:pt x="0" y="4"/>
                    <a:pt x="0" y="8"/>
                  </a:cubicBezTo>
                  <a:cubicBezTo>
                    <a:pt x="0" y="97"/>
                    <a:pt x="0" y="97"/>
                    <a:pt x="0" y="97"/>
                  </a:cubicBezTo>
                  <a:cubicBezTo>
                    <a:pt x="0" y="102"/>
                    <a:pt x="4" y="106"/>
                    <a:pt x="8"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p>
          </p:txBody>
        </p:sp>
        <p:sp>
          <p:nvSpPr>
            <p:cNvPr id="13" name="Freeform 13"/>
            <p:cNvSpPr/>
            <p:nvPr userDrawn="1"/>
          </p:nvSpPr>
          <p:spPr bwMode="auto">
            <a:xfrm>
              <a:off x="49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p>
          </p:txBody>
        </p:sp>
        <p:sp>
          <p:nvSpPr>
            <p:cNvPr id="14" name="Freeform 14"/>
            <p:cNvSpPr/>
            <p:nvPr userDrawn="1"/>
          </p:nvSpPr>
          <p:spPr bwMode="auto">
            <a:xfrm>
              <a:off x="55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p>
          </p:txBody>
        </p:sp>
        <p:sp>
          <p:nvSpPr>
            <p:cNvPr id="15" name="Freeform 15"/>
            <p:cNvSpPr/>
            <p:nvPr userDrawn="1"/>
          </p:nvSpPr>
          <p:spPr bwMode="auto">
            <a:xfrm>
              <a:off x="61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p>
          </p:txBody>
        </p:sp>
        <p:sp>
          <p:nvSpPr>
            <p:cNvPr id="16" name="Freeform 16"/>
            <p:cNvSpPr/>
            <p:nvPr userDrawn="1"/>
          </p:nvSpPr>
          <p:spPr bwMode="auto">
            <a:xfrm>
              <a:off x="670" y="249"/>
              <a:ext cx="22" cy="139"/>
            </a:xfrm>
            <a:custGeom>
              <a:avLst/>
              <a:gdLst>
                <a:gd name="T0" fmla="*/ 17 w 17"/>
                <a:gd name="T1" fmla="*/ 8 h 106"/>
                <a:gd name="T2" fmla="*/ 9 w 17"/>
                <a:gd name="T3" fmla="*/ 0 h 106"/>
                <a:gd name="T4" fmla="*/ 0 w 17"/>
                <a:gd name="T5" fmla="*/ 8 h 106"/>
                <a:gd name="T6" fmla="*/ 0 w 17"/>
                <a:gd name="T7" fmla="*/ 97 h 106"/>
                <a:gd name="T8" fmla="*/ 9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9" y="0"/>
                  </a:cubicBezTo>
                  <a:cubicBezTo>
                    <a:pt x="4" y="0"/>
                    <a:pt x="0" y="4"/>
                    <a:pt x="0" y="8"/>
                  </a:cubicBezTo>
                  <a:cubicBezTo>
                    <a:pt x="0" y="97"/>
                    <a:pt x="0" y="97"/>
                    <a:pt x="0" y="97"/>
                  </a:cubicBezTo>
                  <a:cubicBezTo>
                    <a:pt x="0" y="102"/>
                    <a:pt x="4" y="106"/>
                    <a:pt x="9"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p>
          </p:txBody>
        </p:sp>
        <p:sp>
          <p:nvSpPr>
            <p:cNvPr id="17" name="Freeform 17"/>
            <p:cNvSpPr/>
            <p:nvPr userDrawn="1"/>
          </p:nvSpPr>
          <p:spPr bwMode="auto">
            <a:xfrm>
              <a:off x="73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p>
          </p:txBody>
        </p:sp>
        <p:sp>
          <p:nvSpPr>
            <p:cNvPr id="18" name="Freeform 18"/>
            <p:cNvSpPr/>
            <p:nvPr userDrawn="1"/>
          </p:nvSpPr>
          <p:spPr bwMode="auto">
            <a:xfrm>
              <a:off x="790" y="321"/>
              <a:ext cx="22" cy="45"/>
            </a:xfrm>
            <a:custGeom>
              <a:avLst/>
              <a:gdLst>
                <a:gd name="T0" fmla="*/ 17 w 17"/>
                <a:gd name="T1" fmla="*/ 8 h 34"/>
                <a:gd name="T2" fmla="*/ 9 w 17"/>
                <a:gd name="T3" fmla="*/ 0 h 34"/>
                <a:gd name="T4" fmla="*/ 0 w 17"/>
                <a:gd name="T5" fmla="*/ 8 h 34"/>
                <a:gd name="T6" fmla="*/ 0 w 17"/>
                <a:gd name="T7" fmla="*/ 26 h 34"/>
                <a:gd name="T8" fmla="*/ 9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9" y="0"/>
                  </a:cubicBezTo>
                  <a:cubicBezTo>
                    <a:pt x="4" y="0"/>
                    <a:pt x="0" y="3"/>
                    <a:pt x="0" y="8"/>
                  </a:cubicBezTo>
                  <a:cubicBezTo>
                    <a:pt x="0" y="26"/>
                    <a:pt x="0" y="26"/>
                    <a:pt x="0" y="26"/>
                  </a:cubicBezTo>
                  <a:cubicBezTo>
                    <a:pt x="0" y="30"/>
                    <a:pt x="4" y="34"/>
                    <a:pt x="9"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p>
          </p:txBody>
        </p:sp>
      </p:grpSp>
    </p:spTree>
  </p:cSld>
  <p:clrMapOvr>
    <a:masterClrMapping/>
  </p:clrMapOvr>
  <p:transition spd="slow">
    <p:wip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showMasterSp="0">
  <p:cSld name="Closing Slide">
    <p:bg>
      <p:bgPr>
        <a:solidFill>
          <a:schemeClr val="accent5"/>
        </a:solidFill>
        <a:effectLst/>
      </p:bgPr>
    </p:bg>
    <p:spTree>
      <p:nvGrpSpPr>
        <p:cNvPr id="1" name=""/>
        <p:cNvGrpSpPr/>
        <p:nvPr/>
      </p:nvGrpSpPr>
      <p:grpSpPr>
        <a:xfrm>
          <a:off x="0" y="0"/>
          <a:ext cx="0" cy="0"/>
          <a:chOff x="0" y="0"/>
          <a:chExt cx="0" cy="0"/>
        </a:xfrm>
      </p:grpSpPr>
      <p:sp>
        <p:nvSpPr>
          <p:cNvPr id="3" name="Rectangle 2"/>
          <p:cNvSpPr/>
          <p:nvPr userDrawn="1"/>
        </p:nvSpPr>
        <p:spPr>
          <a:xfrm>
            <a:off x="0" y="0"/>
            <a:ext cx="9144000" cy="5143500"/>
          </a:xfrm>
          <a:prstGeom prst="rect">
            <a:avLst/>
          </a:prstGeom>
          <a:solidFill>
            <a:srgbClr val="00394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4" name="Group 4"/>
          <p:cNvGrpSpPr>
            <a:grpSpLocks noChangeAspect="1"/>
          </p:cNvGrpSpPr>
          <p:nvPr userDrawn="1"/>
        </p:nvGrpSpPr>
        <p:grpSpPr bwMode="auto">
          <a:xfrm>
            <a:off x="3746294" y="2129856"/>
            <a:ext cx="1617944" cy="860542"/>
            <a:chOff x="310" y="249"/>
            <a:chExt cx="502" cy="267"/>
          </a:xfrm>
          <a:solidFill>
            <a:schemeClr val="accent5"/>
          </a:solidFill>
        </p:grpSpPr>
        <p:sp>
          <p:nvSpPr>
            <p:cNvPr id="5" name="Rectangle 5"/>
            <p:cNvSpPr>
              <a:spLocks noChangeArrowheads="1"/>
            </p:cNvSpPr>
            <p:nvPr userDrawn="1"/>
          </p:nvSpPr>
          <p:spPr bwMode="auto">
            <a:xfrm>
              <a:off x="452" y="426"/>
              <a:ext cx="22" cy="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dirty="0"/>
            </a:p>
          </p:txBody>
        </p:sp>
        <p:sp>
          <p:nvSpPr>
            <p:cNvPr id="6" name="Freeform 6"/>
            <p:cNvSpPr/>
            <p:nvPr userDrawn="1"/>
          </p:nvSpPr>
          <p:spPr bwMode="auto">
            <a:xfrm>
              <a:off x="585" y="425"/>
              <a:ext cx="66" cy="91"/>
            </a:xfrm>
            <a:custGeom>
              <a:avLst/>
              <a:gdLst>
                <a:gd name="T0" fmla="*/ 51 w 51"/>
                <a:gd name="T1" fmla="*/ 20 h 69"/>
                <a:gd name="T2" fmla="*/ 37 w 51"/>
                <a:gd name="T3" fmla="*/ 16 h 69"/>
                <a:gd name="T4" fmla="*/ 18 w 51"/>
                <a:gd name="T5" fmla="*/ 34 h 69"/>
                <a:gd name="T6" fmla="*/ 37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7" y="16"/>
                  </a:cubicBezTo>
                  <a:cubicBezTo>
                    <a:pt x="26" y="16"/>
                    <a:pt x="18" y="24"/>
                    <a:pt x="18" y="34"/>
                  </a:cubicBezTo>
                  <a:cubicBezTo>
                    <a:pt x="18" y="44"/>
                    <a:pt x="25" y="52"/>
                    <a:pt x="37" y="52"/>
                  </a:cubicBezTo>
                  <a:cubicBezTo>
                    <a:pt x="45"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p>
          </p:txBody>
        </p:sp>
        <p:sp>
          <p:nvSpPr>
            <p:cNvPr id="7" name="Freeform 7"/>
            <p:cNvSpPr/>
            <p:nvPr userDrawn="1"/>
          </p:nvSpPr>
          <p:spPr bwMode="auto">
            <a:xfrm>
              <a:off x="355" y="425"/>
              <a:ext cx="67" cy="91"/>
            </a:xfrm>
            <a:custGeom>
              <a:avLst/>
              <a:gdLst>
                <a:gd name="T0" fmla="*/ 51 w 51"/>
                <a:gd name="T1" fmla="*/ 20 h 69"/>
                <a:gd name="T2" fmla="*/ 36 w 51"/>
                <a:gd name="T3" fmla="*/ 16 h 69"/>
                <a:gd name="T4" fmla="*/ 18 w 51"/>
                <a:gd name="T5" fmla="*/ 34 h 69"/>
                <a:gd name="T6" fmla="*/ 36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6" y="16"/>
                  </a:cubicBezTo>
                  <a:cubicBezTo>
                    <a:pt x="25" y="16"/>
                    <a:pt x="18" y="24"/>
                    <a:pt x="18" y="34"/>
                  </a:cubicBezTo>
                  <a:cubicBezTo>
                    <a:pt x="18" y="44"/>
                    <a:pt x="25" y="52"/>
                    <a:pt x="36" y="52"/>
                  </a:cubicBezTo>
                  <a:cubicBezTo>
                    <a:pt x="44"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p>
          </p:txBody>
        </p:sp>
        <p:sp>
          <p:nvSpPr>
            <p:cNvPr id="8" name="Freeform 8"/>
            <p:cNvSpPr>
              <a:spLocks noEditPoints="1"/>
            </p:cNvSpPr>
            <p:nvPr userDrawn="1"/>
          </p:nvSpPr>
          <p:spPr bwMode="auto">
            <a:xfrm>
              <a:off x="675" y="425"/>
              <a:ext cx="91" cy="91"/>
            </a:xfrm>
            <a:custGeom>
              <a:avLst/>
              <a:gdLst>
                <a:gd name="T0" fmla="*/ 70 w 70"/>
                <a:gd name="T1" fmla="*/ 34 h 69"/>
                <a:gd name="T2" fmla="*/ 35 w 70"/>
                <a:gd name="T3" fmla="*/ 69 h 69"/>
                <a:gd name="T4" fmla="*/ 0 w 70"/>
                <a:gd name="T5" fmla="*/ 34 h 69"/>
                <a:gd name="T6" fmla="*/ 35 w 70"/>
                <a:gd name="T7" fmla="*/ 0 h 69"/>
                <a:gd name="T8" fmla="*/ 70 w 70"/>
                <a:gd name="T9" fmla="*/ 34 h 69"/>
                <a:gd name="T10" fmla="*/ 35 w 70"/>
                <a:gd name="T11" fmla="*/ 17 h 69"/>
                <a:gd name="T12" fmla="*/ 18 w 70"/>
                <a:gd name="T13" fmla="*/ 34 h 69"/>
                <a:gd name="T14" fmla="*/ 35 w 70"/>
                <a:gd name="T15" fmla="*/ 52 h 69"/>
                <a:gd name="T16" fmla="*/ 52 w 70"/>
                <a:gd name="T17" fmla="*/ 34 h 69"/>
                <a:gd name="T18" fmla="*/ 35 w 70"/>
                <a:gd name="T19" fmla="*/ 17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69">
                  <a:moveTo>
                    <a:pt x="70" y="34"/>
                  </a:moveTo>
                  <a:cubicBezTo>
                    <a:pt x="70" y="53"/>
                    <a:pt x="56" y="69"/>
                    <a:pt x="35" y="69"/>
                  </a:cubicBezTo>
                  <a:cubicBezTo>
                    <a:pt x="14" y="69"/>
                    <a:pt x="0" y="53"/>
                    <a:pt x="0" y="34"/>
                  </a:cubicBezTo>
                  <a:cubicBezTo>
                    <a:pt x="0" y="15"/>
                    <a:pt x="14" y="0"/>
                    <a:pt x="35" y="0"/>
                  </a:cubicBezTo>
                  <a:cubicBezTo>
                    <a:pt x="56" y="0"/>
                    <a:pt x="70" y="15"/>
                    <a:pt x="70" y="34"/>
                  </a:cubicBezTo>
                  <a:close/>
                  <a:moveTo>
                    <a:pt x="35" y="17"/>
                  </a:moveTo>
                  <a:cubicBezTo>
                    <a:pt x="25" y="17"/>
                    <a:pt x="18" y="25"/>
                    <a:pt x="18" y="34"/>
                  </a:cubicBezTo>
                  <a:cubicBezTo>
                    <a:pt x="18" y="44"/>
                    <a:pt x="25" y="52"/>
                    <a:pt x="35" y="52"/>
                  </a:cubicBezTo>
                  <a:cubicBezTo>
                    <a:pt x="45" y="52"/>
                    <a:pt x="52" y="44"/>
                    <a:pt x="52" y="34"/>
                  </a:cubicBezTo>
                  <a:cubicBezTo>
                    <a:pt x="52" y="25"/>
                    <a:pt x="45" y="17"/>
                    <a:pt x="35"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p>
          </p:txBody>
        </p:sp>
        <p:sp>
          <p:nvSpPr>
            <p:cNvPr id="9" name="Freeform 9"/>
            <p:cNvSpPr/>
            <p:nvPr userDrawn="1"/>
          </p:nvSpPr>
          <p:spPr bwMode="auto">
            <a:xfrm>
              <a:off x="503" y="425"/>
              <a:ext cx="60" cy="91"/>
            </a:xfrm>
            <a:custGeom>
              <a:avLst/>
              <a:gdLst>
                <a:gd name="T0" fmla="*/ 42 w 46"/>
                <a:gd name="T1" fmla="*/ 16 h 69"/>
                <a:gd name="T2" fmla="*/ 29 w 46"/>
                <a:gd name="T3" fmla="*/ 14 h 69"/>
                <a:gd name="T4" fmla="*/ 18 w 46"/>
                <a:gd name="T5" fmla="*/ 20 h 69"/>
                <a:gd name="T6" fmla="*/ 26 w 46"/>
                <a:gd name="T7" fmla="*/ 26 h 69"/>
                <a:gd name="T8" fmla="*/ 30 w 46"/>
                <a:gd name="T9" fmla="*/ 27 h 69"/>
                <a:gd name="T10" fmla="*/ 46 w 46"/>
                <a:gd name="T11" fmla="*/ 47 h 69"/>
                <a:gd name="T12" fmla="*/ 19 w 46"/>
                <a:gd name="T13" fmla="*/ 69 h 69"/>
                <a:gd name="T14" fmla="*/ 1 w 46"/>
                <a:gd name="T15" fmla="*/ 67 h 69"/>
                <a:gd name="T16" fmla="*/ 1 w 46"/>
                <a:gd name="T17" fmla="*/ 52 h 69"/>
                <a:gd name="T18" fmla="*/ 16 w 46"/>
                <a:gd name="T19" fmla="*/ 54 h 69"/>
                <a:gd name="T20" fmla="*/ 29 w 46"/>
                <a:gd name="T21" fmla="*/ 48 h 69"/>
                <a:gd name="T22" fmla="*/ 21 w 46"/>
                <a:gd name="T23" fmla="*/ 41 h 69"/>
                <a:gd name="T24" fmla="*/ 18 w 46"/>
                <a:gd name="T25" fmla="*/ 40 h 69"/>
                <a:gd name="T26" fmla="*/ 0 w 46"/>
                <a:gd name="T27" fmla="*/ 21 h 69"/>
                <a:gd name="T28" fmla="*/ 25 w 46"/>
                <a:gd name="T29" fmla="*/ 0 h 69"/>
                <a:gd name="T30" fmla="*/ 42 w 46"/>
                <a:gd name="T31" fmla="*/ 2 h 69"/>
                <a:gd name="T32" fmla="*/ 42 w 46"/>
                <a:gd name="T33" fmla="*/ 16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6" h="69">
                  <a:moveTo>
                    <a:pt x="42" y="16"/>
                  </a:moveTo>
                  <a:cubicBezTo>
                    <a:pt x="41" y="16"/>
                    <a:pt x="34" y="14"/>
                    <a:pt x="29" y="14"/>
                  </a:cubicBezTo>
                  <a:cubicBezTo>
                    <a:pt x="22" y="14"/>
                    <a:pt x="18" y="16"/>
                    <a:pt x="18" y="20"/>
                  </a:cubicBezTo>
                  <a:cubicBezTo>
                    <a:pt x="18" y="24"/>
                    <a:pt x="23" y="25"/>
                    <a:pt x="26" y="26"/>
                  </a:cubicBezTo>
                  <a:cubicBezTo>
                    <a:pt x="30" y="27"/>
                    <a:pt x="30" y="27"/>
                    <a:pt x="30" y="27"/>
                  </a:cubicBezTo>
                  <a:cubicBezTo>
                    <a:pt x="41" y="31"/>
                    <a:pt x="46" y="38"/>
                    <a:pt x="46" y="47"/>
                  </a:cubicBezTo>
                  <a:cubicBezTo>
                    <a:pt x="46" y="63"/>
                    <a:pt x="32" y="69"/>
                    <a:pt x="19" y="69"/>
                  </a:cubicBezTo>
                  <a:cubicBezTo>
                    <a:pt x="10" y="69"/>
                    <a:pt x="1" y="67"/>
                    <a:pt x="1" y="67"/>
                  </a:cubicBezTo>
                  <a:cubicBezTo>
                    <a:pt x="1" y="52"/>
                    <a:pt x="1" y="52"/>
                    <a:pt x="1" y="52"/>
                  </a:cubicBezTo>
                  <a:cubicBezTo>
                    <a:pt x="2" y="52"/>
                    <a:pt x="9" y="54"/>
                    <a:pt x="16" y="54"/>
                  </a:cubicBezTo>
                  <a:cubicBezTo>
                    <a:pt x="25" y="54"/>
                    <a:pt x="29" y="52"/>
                    <a:pt x="29" y="48"/>
                  </a:cubicBezTo>
                  <a:cubicBezTo>
                    <a:pt x="29" y="45"/>
                    <a:pt x="25" y="43"/>
                    <a:pt x="21" y="41"/>
                  </a:cubicBezTo>
                  <a:cubicBezTo>
                    <a:pt x="20" y="41"/>
                    <a:pt x="19" y="41"/>
                    <a:pt x="18" y="40"/>
                  </a:cubicBezTo>
                  <a:cubicBezTo>
                    <a:pt x="8" y="37"/>
                    <a:pt x="0" y="32"/>
                    <a:pt x="0" y="21"/>
                  </a:cubicBezTo>
                  <a:cubicBezTo>
                    <a:pt x="0" y="8"/>
                    <a:pt x="10" y="0"/>
                    <a:pt x="25" y="0"/>
                  </a:cubicBezTo>
                  <a:cubicBezTo>
                    <a:pt x="34" y="0"/>
                    <a:pt x="41" y="2"/>
                    <a:pt x="42" y="2"/>
                  </a:cubicBezTo>
                  <a:lnTo>
                    <a:pt x="42" y="1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p>
          </p:txBody>
        </p:sp>
        <p:sp>
          <p:nvSpPr>
            <p:cNvPr id="10" name="Freeform 10"/>
            <p:cNvSpPr/>
            <p:nvPr userDrawn="1"/>
          </p:nvSpPr>
          <p:spPr bwMode="auto">
            <a:xfrm>
              <a:off x="31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p>
          </p:txBody>
        </p:sp>
        <p:sp>
          <p:nvSpPr>
            <p:cNvPr id="11" name="Freeform 11"/>
            <p:cNvSpPr/>
            <p:nvPr userDrawn="1"/>
          </p:nvSpPr>
          <p:spPr bwMode="auto">
            <a:xfrm>
              <a:off x="37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p>
          </p:txBody>
        </p:sp>
        <p:sp>
          <p:nvSpPr>
            <p:cNvPr id="12" name="Freeform 12"/>
            <p:cNvSpPr/>
            <p:nvPr userDrawn="1"/>
          </p:nvSpPr>
          <p:spPr bwMode="auto">
            <a:xfrm>
              <a:off x="430" y="249"/>
              <a:ext cx="22" cy="139"/>
            </a:xfrm>
            <a:custGeom>
              <a:avLst/>
              <a:gdLst>
                <a:gd name="T0" fmla="*/ 17 w 17"/>
                <a:gd name="T1" fmla="*/ 8 h 106"/>
                <a:gd name="T2" fmla="*/ 8 w 17"/>
                <a:gd name="T3" fmla="*/ 0 h 106"/>
                <a:gd name="T4" fmla="*/ 0 w 17"/>
                <a:gd name="T5" fmla="*/ 8 h 106"/>
                <a:gd name="T6" fmla="*/ 0 w 17"/>
                <a:gd name="T7" fmla="*/ 97 h 106"/>
                <a:gd name="T8" fmla="*/ 8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8" y="0"/>
                  </a:cubicBezTo>
                  <a:cubicBezTo>
                    <a:pt x="4" y="0"/>
                    <a:pt x="0" y="4"/>
                    <a:pt x="0" y="8"/>
                  </a:cubicBezTo>
                  <a:cubicBezTo>
                    <a:pt x="0" y="97"/>
                    <a:pt x="0" y="97"/>
                    <a:pt x="0" y="97"/>
                  </a:cubicBezTo>
                  <a:cubicBezTo>
                    <a:pt x="0" y="102"/>
                    <a:pt x="4" y="106"/>
                    <a:pt x="8"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p>
          </p:txBody>
        </p:sp>
        <p:sp>
          <p:nvSpPr>
            <p:cNvPr id="13" name="Freeform 13"/>
            <p:cNvSpPr/>
            <p:nvPr userDrawn="1"/>
          </p:nvSpPr>
          <p:spPr bwMode="auto">
            <a:xfrm>
              <a:off x="49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p>
          </p:txBody>
        </p:sp>
        <p:sp>
          <p:nvSpPr>
            <p:cNvPr id="14" name="Freeform 14"/>
            <p:cNvSpPr/>
            <p:nvPr userDrawn="1"/>
          </p:nvSpPr>
          <p:spPr bwMode="auto">
            <a:xfrm>
              <a:off x="55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p>
          </p:txBody>
        </p:sp>
        <p:sp>
          <p:nvSpPr>
            <p:cNvPr id="15" name="Freeform 15"/>
            <p:cNvSpPr/>
            <p:nvPr userDrawn="1"/>
          </p:nvSpPr>
          <p:spPr bwMode="auto">
            <a:xfrm>
              <a:off x="61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p>
          </p:txBody>
        </p:sp>
        <p:sp>
          <p:nvSpPr>
            <p:cNvPr id="16" name="Freeform 16"/>
            <p:cNvSpPr/>
            <p:nvPr userDrawn="1"/>
          </p:nvSpPr>
          <p:spPr bwMode="auto">
            <a:xfrm>
              <a:off x="670" y="249"/>
              <a:ext cx="22" cy="139"/>
            </a:xfrm>
            <a:custGeom>
              <a:avLst/>
              <a:gdLst>
                <a:gd name="T0" fmla="*/ 17 w 17"/>
                <a:gd name="T1" fmla="*/ 8 h 106"/>
                <a:gd name="T2" fmla="*/ 9 w 17"/>
                <a:gd name="T3" fmla="*/ 0 h 106"/>
                <a:gd name="T4" fmla="*/ 0 w 17"/>
                <a:gd name="T5" fmla="*/ 8 h 106"/>
                <a:gd name="T6" fmla="*/ 0 w 17"/>
                <a:gd name="T7" fmla="*/ 97 h 106"/>
                <a:gd name="T8" fmla="*/ 9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9" y="0"/>
                  </a:cubicBezTo>
                  <a:cubicBezTo>
                    <a:pt x="4" y="0"/>
                    <a:pt x="0" y="4"/>
                    <a:pt x="0" y="8"/>
                  </a:cubicBezTo>
                  <a:cubicBezTo>
                    <a:pt x="0" y="97"/>
                    <a:pt x="0" y="97"/>
                    <a:pt x="0" y="97"/>
                  </a:cubicBezTo>
                  <a:cubicBezTo>
                    <a:pt x="0" y="102"/>
                    <a:pt x="4" y="106"/>
                    <a:pt x="9"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p>
          </p:txBody>
        </p:sp>
        <p:sp>
          <p:nvSpPr>
            <p:cNvPr id="17" name="Freeform 17"/>
            <p:cNvSpPr/>
            <p:nvPr userDrawn="1"/>
          </p:nvSpPr>
          <p:spPr bwMode="auto">
            <a:xfrm>
              <a:off x="73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p>
          </p:txBody>
        </p:sp>
        <p:sp>
          <p:nvSpPr>
            <p:cNvPr id="18" name="Freeform 18"/>
            <p:cNvSpPr/>
            <p:nvPr userDrawn="1"/>
          </p:nvSpPr>
          <p:spPr bwMode="auto">
            <a:xfrm>
              <a:off x="790" y="321"/>
              <a:ext cx="22" cy="45"/>
            </a:xfrm>
            <a:custGeom>
              <a:avLst/>
              <a:gdLst>
                <a:gd name="T0" fmla="*/ 17 w 17"/>
                <a:gd name="T1" fmla="*/ 8 h 34"/>
                <a:gd name="T2" fmla="*/ 9 w 17"/>
                <a:gd name="T3" fmla="*/ 0 h 34"/>
                <a:gd name="T4" fmla="*/ 0 w 17"/>
                <a:gd name="T5" fmla="*/ 8 h 34"/>
                <a:gd name="T6" fmla="*/ 0 w 17"/>
                <a:gd name="T7" fmla="*/ 26 h 34"/>
                <a:gd name="T8" fmla="*/ 9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9" y="0"/>
                  </a:cubicBezTo>
                  <a:cubicBezTo>
                    <a:pt x="4" y="0"/>
                    <a:pt x="0" y="3"/>
                    <a:pt x="0" y="8"/>
                  </a:cubicBezTo>
                  <a:cubicBezTo>
                    <a:pt x="0" y="26"/>
                    <a:pt x="0" y="26"/>
                    <a:pt x="0" y="26"/>
                  </a:cubicBezTo>
                  <a:cubicBezTo>
                    <a:pt x="0" y="30"/>
                    <a:pt x="4" y="34"/>
                    <a:pt x="9"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p>
          </p:txBody>
        </p:sp>
      </p:grpSp>
    </p:spTree>
  </p:cSld>
  <p:clrMapOvr>
    <a:masterClrMapping/>
  </p:clrMapOvr>
  <p:transition spd="slow">
    <p:wip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showMasterSp="0">
  <p:cSld name="3_Closing Slide">
    <p:bg>
      <p:bgPr>
        <a:solidFill>
          <a:schemeClr val="accent5"/>
        </a:solidFill>
        <a:effectLst/>
      </p:bgPr>
    </p:bg>
    <p:spTree>
      <p:nvGrpSpPr>
        <p:cNvPr id="1" name=""/>
        <p:cNvGrpSpPr/>
        <p:nvPr/>
      </p:nvGrpSpPr>
      <p:grpSpPr>
        <a:xfrm>
          <a:off x="0" y="0"/>
          <a:ext cx="0" cy="0"/>
          <a:chOff x="0" y="0"/>
          <a:chExt cx="0" cy="0"/>
        </a:xfrm>
      </p:grpSpPr>
      <p:grpSp>
        <p:nvGrpSpPr>
          <p:cNvPr id="4" name="Group 4"/>
          <p:cNvGrpSpPr>
            <a:grpSpLocks noChangeAspect="1"/>
          </p:cNvGrpSpPr>
          <p:nvPr userDrawn="1"/>
        </p:nvGrpSpPr>
        <p:grpSpPr bwMode="auto">
          <a:xfrm>
            <a:off x="3746294" y="2129856"/>
            <a:ext cx="1617944" cy="860542"/>
            <a:chOff x="310" y="249"/>
            <a:chExt cx="502" cy="267"/>
          </a:xfrm>
          <a:solidFill>
            <a:schemeClr val="accent1">
              <a:lumMod val="75000"/>
            </a:schemeClr>
          </a:solidFill>
        </p:grpSpPr>
        <p:sp>
          <p:nvSpPr>
            <p:cNvPr id="5" name="Rectangle 5"/>
            <p:cNvSpPr>
              <a:spLocks noChangeArrowheads="1"/>
            </p:cNvSpPr>
            <p:nvPr userDrawn="1"/>
          </p:nvSpPr>
          <p:spPr bwMode="auto">
            <a:xfrm>
              <a:off x="452" y="426"/>
              <a:ext cx="22" cy="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dirty="0"/>
            </a:p>
          </p:txBody>
        </p:sp>
        <p:sp>
          <p:nvSpPr>
            <p:cNvPr id="6" name="Freeform 6"/>
            <p:cNvSpPr/>
            <p:nvPr userDrawn="1"/>
          </p:nvSpPr>
          <p:spPr bwMode="auto">
            <a:xfrm>
              <a:off x="585" y="425"/>
              <a:ext cx="66" cy="91"/>
            </a:xfrm>
            <a:custGeom>
              <a:avLst/>
              <a:gdLst>
                <a:gd name="T0" fmla="*/ 51 w 51"/>
                <a:gd name="T1" fmla="*/ 20 h 69"/>
                <a:gd name="T2" fmla="*/ 37 w 51"/>
                <a:gd name="T3" fmla="*/ 16 h 69"/>
                <a:gd name="T4" fmla="*/ 18 w 51"/>
                <a:gd name="T5" fmla="*/ 34 h 69"/>
                <a:gd name="T6" fmla="*/ 37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7" y="16"/>
                  </a:cubicBezTo>
                  <a:cubicBezTo>
                    <a:pt x="26" y="16"/>
                    <a:pt x="18" y="24"/>
                    <a:pt x="18" y="34"/>
                  </a:cubicBezTo>
                  <a:cubicBezTo>
                    <a:pt x="18" y="44"/>
                    <a:pt x="25" y="52"/>
                    <a:pt x="37" y="52"/>
                  </a:cubicBezTo>
                  <a:cubicBezTo>
                    <a:pt x="45"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p>
          </p:txBody>
        </p:sp>
        <p:sp>
          <p:nvSpPr>
            <p:cNvPr id="7" name="Freeform 7"/>
            <p:cNvSpPr/>
            <p:nvPr userDrawn="1"/>
          </p:nvSpPr>
          <p:spPr bwMode="auto">
            <a:xfrm>
              <a:off x="355" y="425"/>
              <a:ext cx="67" cy="91"/>
            </a:xfrm>
            <a:custGeom>
              <a:avLst/>
              <a:gdLst>
                <a:gd name="T0" fmla="*/ 51 w 51"/>
                <a:gd name="T1" fmla="*/ 20 h 69"/>
                <a:gd name="T2" fmla="*/ 36 w 51"/>
                <a:gd name="T3" fmla="*/ 16 h 69"/>
                <a:gd name="T4" fmla="*/ 18 w 51"/>
                <a:gd name="T5" fmla="*/ 34 h 69"/>
                <a:gd name="T6" fmla="*/ 36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6" y="16"/>
                  </a:cubicBezTo>
                  <a:cubicBezTo>
                    <a:pt x="25" y="16"/>
                    <a:pt x="18" y="24"/>
                    <a:pt x="18" y="34"/>
                  </a:cubicBezTo>
                  <a:cubicBezTo>
                    <a:pt x="18" y="44"/>
                    <a:pt x="25" y="52"/>
                    <a:pt x="36" y="52"/>
                  </a:cubicBezTo>
                  <a:cubicBezTo>
                    <a:pt x="44"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p>
          </p:txBody>
        </p:sp>
        <p:sp>
          <p:nvSpPr>
            <p:cNvPr id="8" name="Freeform 8"/>
            <p:cNvSpPr>
              <a:spLocks noEditPoints="1"/>
            </p:cNvSpPr>
            <p:nvPr userDrawn="1"/>
          </p:nvSpPr>
          <p:spPr bwMode="auto">
            <a:xfrm>
              <a:off x="675" y="425"/>
              <a:ext cx="91" cy="91"/>
            </a:xfrm>
            <a:custGeom>
              <a:avLst/>
              <a:gdLst>
                <a:gd name="T0" fmla="*/ 70 w 70"/>
                <a:gd name="T1" fmla="*/ 34 h 69"/>
                <a:gd name="T2" fmla="*/ 35 w 70"/>
                <a:gd name="T3" fmla="*/ 69 h 69"/>
                <a:gd name="T4" fmla="*/ 0 w 70"/>
                <a:gd name="T5" fmla="*/ 34 h 69"/>
                <a:gd name="T6" fmla="*/ 35 w 70"/>
                <a:gd name="T7" fmla="*/ 0 h 69"/>
                <a:gd name="T8" fmla="*/ 70 w 70"/>
                <a:gd name="T9" fmla="*/ 34 h 69"/>
                <a:gd name="T10" fmla="*/ 35 w 70"/>
                <a:gd name="T11" fmla="*/ 17 h 69"/>
                <a:gd name="T12" fmla="*/ 18 w 70"/>
                <a:gd name="T13" fmla="*/ 34 h 69"/>
                <a:gd name="T14" fmla="*/ 35 w 70"/>
                <a:gd name="T15" fmla="*/ 52 h 69"/>
                <a:gd name="T16" fmla="*/ 52 w 70"/>
                <a:gd name="T17" fmla="*/ 34 h 69"/>
                <a:gd name="T18" fmla="*/ 35 w 70"/>
                <a:gd name="T19" fmla="*/ 17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69">
                  <a:moveTo>
                    <a:pt x="70" y="34"/>
                  </a:moveTo>
                  <a:cubicBezTo>
                    <a:pt x="70" y="53"/>
                    <a:pt x="56" y="69"/>
                    <a:pt x="35" y="69"/>
                  </a:cubicBezTo>
                  <a:cubicBezTo>
                    <a:pt x="14" y="69"/>
                    <a:pt x="0" y="53"/>
                    <a:pt x="0" y="34"/>
                  </a:cubicBezTo>
                  <a:cubicBezTo>
                    <a:pt x="0" y="15"/>
                    <a:pt x="14" y="0"/>
                    <a:pt x="35" y="0"/>
                  </a:cubicBezTo>
                  <a:cubicBezTo>
                    <a:pt x="56" y="0"/>
                    <a:pt x="70" y="15"/>
                    <a:pt x="70" y="34"/>
                  </a:cubicBezTo>
                  <a:close/>
                  <a:moveTo>
                    <a:pt x="35" y="17"/>
                  </a:moveTo>
                  <a:cubicBezTo>
                    <a:pt x="25" y="17"/>
                    <a:pt x="18" y="25"/>
                    <a:pt x="18" y="34"/>
                  </a:cubicBezTo>
                  <a:cubicBezTo>
                    <a:pt x="18" y="44"/>
                    <a:pt x="25" y="52"/>
                    <a:pt x="35" y="52"/>
                  </a:cubicBezTo>
                  <a:cubicBezTo>
                    <a:pt x="45" y="52"/>
                    <a:pt x="52" y="44"/>
                    <a:pt x="52" y="34"/>
                  </a:cubicBezTo>
                  <a:cubicBezTo>
                    <a:pt x="52" y="25"/>
                    <a:pt x="45" y="17"/>
                    <a:pt x="35"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p>
          </p:txBody>
        </p:sp>
        <p:sp>
          <p:nvSpPr>
            <p:cNvPr id="9" name="Freeform 9"/>
            <p:cNvSpPr/>
            <p:nvPr userDrawn="1"/>
          </p:nvSpPr>
          <p:spPr bwMode="auto">
            <a:xfrm>
              <a:off x="503" y="425"/>
              <a:ext cx="60" cy="91"/>
            </a:xfrm>
            <a:custGeom>
              <a:avLst/>
              <a:gdLst>
                <a:gd name="T0" fmla="*/ 42 w 46"/>
                <a:gd name="T1" fmla="*/ 16 h 69"/>
                <a:gd name="T2" fmla="*/ 29 w 46"/>
                <a:gd name="T3" fmla="*/ 14 h 69"/>
                <a:gd name="T4" fmla="*/ 18 w 46"/>
                <a:gd name="T5" fmla="*/ 20 h 69"/>
                <a:gd name="T6" fmla="*/ 26 w 46"/>
                <a:gd name="T7" fmla="*/ 26 h 69"/>
                <a:gd name="T8" fmla="*/ 30 w 46"/>
                <a:gd name="T9" fmla="*/ 27 h 69"/>
                <a:gd name="T10" fmla="*/ 46 w 46"/>
                <a:gd name="T11" fmla="*/ 47 h 69"/>
                <a:gd name="T12" fmla="*/ 19 w 46"/>
                <a:gd name="T13" fmla="*/ 69 h 69"/>
                <a:gd name="T14" fmla="*/ 1 w 46"/>
                <a:gd name="T15" fmla="*/ 67 h 69"/>
                <a:gd name="T16" fmla="*/ 1 w 46"/>
                <a:gd name="T17" fmla="*/ 52 h 69"/>
                <a:gd name="T18" fmla="*/ 16 w 46"/>
                <a:gd name="T19" fmla="*/ 54 h 69"/>
                <a:gd name="T20" fmla="*/ 29 w 46"/>
                <a:gd name="T21" fmla="*/ 48 h 69"/>
                <a:gd name="T22" fmla="*/ 21 w 46"/>
                <a:gd name="T23" fmla="*/ 41 h 69"/>
                <a:gd name="T24" fmla="*/ 18 w 46"/>
                <a:gd name="T25" fmla="*/ 40 h 69"/>
                <a:gd name="T26" fmla="*/ 0 w 46"/>
                <a:gd name="T27" fmla="*/ 21 h 69"/>
                <a:gd name="T28" fmla="*/ 25 w 46"/>
                <a:gd name="T29" fmla="*/ 0 h 69"/>
                <a:gd name="T30" fmla="*/ 42 w 46"/>
                <a:gd name="T31" fmla="*/ 2 h 69"/>
                <a:gd name="T32" fmla="*/ 42 w 46"/>
                <a:gd name="T33" fmla="*/ 16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6" h="69">
                  <a:moveTo>
                    <a:pt x="42" y="16"/>
                  </a:moveTo>
                  <a:cubicBezTo>
                    <a:pt x="41" y="16"/>
                    <a:pt x="34" y="14"/>
                    <a:pt x="29" y="14"/>
                  </a:cubicBezTo>
                  <a:cubicBezTo>
                    <a:pt x="22" y="14"/>
                    <a:pt x="18" y="16"/>
                    <a:pt x="18" y="20"/>
                  </a:cubicBezTo>
                  <a:cubicBezTo>
                    <a:pt x="18" y="24"/>
                    <a:pt x="23" y="25"/>
                    <a:pt x="26" y="26"/>
                  </a:cubicBezTo>
                  <a:cubicBezTo>
                    <a:pt x="30" y="27"/>
                    <a:pt x="30" y="27"/>
                    <a:pt x="30" y="27"/>
                  </a:cubicBezTo>
                  <a:cubicBezTo>
                    <a:pt x="41" y="31"/>
                    <a:pt x="46" y="38"/>
                    <a:pt x="46" y="47"/>
                  </a:cubicBezTo>
                  <a:cubicBezTo>
                    <a:pt x="46" y="63"/>
                    <a:pt x="32" y="69"/>
                    <a:pt x="19" y="69"/>
                  </a:cubicBezTo>
                  <a:cubicBezTo>
                    <a:pt x="10" y="69"/>
                    <a:pt x="1" y="67"/>
                    <a:pt x="1" y="67"/>
                  </a:cubicBezTo>
                  <a:cubicBezTo>
                    <a:pt x="1" y="52"/>
                    <a:pt x="1" y="52"/>
                    <a:pt x="1" y="52"/>
                  </a:cubicBezTo>
                  <a:cubicBezTo>
                    <a:pt x="2" y="52"/>
                    <a:pt x="9" y="54"/>
                    <a:pt x="16" y="54"/>
                  </a:cubicBezTo>
                  <a:cubicBezTo>
                    <a:pt x="25" y="54"/>
                    <a:pt x="29" y="52"/>
                    <a:pt x="29" y="48"/>
                  </a:cubicBezTo>
                  <a:cubicBezTo>
                    <a:pt x="29" y="45"/>
                    <a:pt x="25" y="43"/>
                    <a:pt x="21" y="41"/>
                  </a:cubicBezTo>
                  <a:cubicBezTo>
                    <a:pt x="20" y="41"/>
                    <a:pt x="19" y="41"/>
                    <a:pt x="18" y="40"/>
                  </a:cubicBezTo>
                  <a:cubicBezTo>
                    <a:pt x="8" y="37"/>
                    <a:pt x="0" y="32"/>
                    <a:pt x="0" y="21"/>
                  </a:cubicBezTo>
                  <a:cubicBezTo>
                    <a:pt x="0" y="8"/>
                    <a:pt x="10" y="0"/>
                    <a:pt x="25" y="0"/>
                  </a:cubicBezTo>
                  <a:cubicBezTo>
                    <a:pt x="34" y="0"/>
                    <a:pt x="41" y="2"/>
                    <a:pt x="42" y="2"/>
                  </a:cubicBezTo>
                  <a:lnTo>
                    <a:pt x="42" y="1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p>
          </p:txBody>
        </p:sp>
        <p:sp>
          <p:nvSpPr>
            <p:cNvPr id="10" name="Freeform 10"/>
            <p:cNvSpPr/>
            <p:nvPr userDrawn="1"/>
          </p:nvSpPr>
          <p:spPr bwMode="auto">
            <a:xfrm>
              <a:off x="31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p>
          </p:txBody>
        </p:sp>
        <p:sp>
          <p:nvSpPr>
            <p:cNvPr id="11" name="Freeform 11"/>
            <p:cNvSpPr/>
            <p:nvPr userDrawn="1"/>
          </p:nvSpPr>
          <p:spPr bwMode="auto">
            <a:xfrm>
              <a:off x="37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p>
          </p:txBody>
        </p:sp>
        <p:sp>
          <p:nvSpPr>
            <p:cNvPr id="12" name="Freeform 12"/>
            <p:cNvSpPr/>
            <p:nvPr userDrawn="1"/>
          </p:nvSpPr>
          <p:spPr bwMode="auto">
            <a:xfrm>
              <a:off x="430" y="249"/>
              <a:ext cx="22" cy="139"/>
            </a:xfrm>
            <a:custGeom>
              <a:avLst/>
              <a:gdLst>
                <a:gd name="T0" fmla="*/ 17 w 17"/>
                <a:gd name="T1" fmla="*/ 8 h 106"/>
                <a:gd name="T2" fmla="*/ 8 w 17"/>
                <a:gd name="T3" fmla="*/ 0 h 106"/>
                <a:gd name="T4" fmla="*/ 0 w 17"/>
                <a:gd name="T5" fmla="*/ 8 h 106"/>
                <a:gd name="T6" fmla="*/ 0 w 17"/>
                <a:gd name="T7" fmla="*/ 97 h 106"/>
                <a:gd name="T8" fmla="*/ 8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8" y="0"/>
                  </a:cubicBezTo>
                  <a:cubicBezTo>
                    <a:pt x="4" y="0"/>
                    <a:pt x="0" y="4"/>
                    <a:pt x="0" y="8"/>
                  </a:cubicBezTo>
                  <a:cubicBezTo>
                    <a:pt x="0" y="97"/>
                    <a:pt x="0" y="97"/>
                    <a:pt x="0" y="97"/>
                  </a:cubicBezTo>
                  <a:cubicBezTo>
                    <a:pt x="0" y="102"/>
                    <a:pt x="4" y="106"/>
                    <a:pt x="8"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p>
          </p:txBody>
        </p:sp>
        <p:sp>
          <p:nvSpPr>
            <p:cNvPr id="13" name="Freeform 13"/>
            <p:cNvSpPr/>
            <p:nvPr userDrawn="1"/>
          </p:nvSpPr>
          <p:spPr bwMode="auto">
            <a:xfrm>
              <a:off x="49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p>
          </p:txBody>
        </p:sp>
        <p:sp>
          <p:nvSpPr>
            <p:cNvPr id="14" name="Freeform 14"/>
            <p:cNvSpPr/>
            <p:nvPr userDrawn="1"/>
          </p:nvSpPr>
          <p:spPr bwMode="auto">
            <a:xfrm>
              <a:off x="55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p>
          </p:txBody>
        </p:sp>
        <p:sp>
          <p:nvSpPr>
            <p:cNvPr id="15" name="Freeform 15"/>
            <p:cNvSpPr/>
            <p:nvPr userDrawn="1"/>
          </p:nvSpPr>
          <p:spPr bwMode="auto">
            <a:xfrm>
              <a:off x="61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p>
          </p:txBody>
        </p:sp>
        <p:sp>
          <p:nvSpPr>
            <p:cNvPr id="16" name="Freeform 16"/>
            <p:cNvSpPr/>
            <p:nvPr userDrawn="1"/>
          </p:nvSpPr>
          <p:spPr bwMode="auto">
            <a:xfrm>
              <a:off x="670" y="249"/>
              <a:ext cx="22" cy="139"/>
            </a:xfrm>
            <a:custGeom>
              <a:avLst/>
              <a:gdLst>
                <a:gd name="T0" fmla="*/ 17 w 17"/>
                <a:gd name="T1" fmla="*/ 8 h 106"/>
                <a:gd name="T2" fmla="*/ 9 w 17"/>
                <a:gd name="T3" fmla="*/ 0 h 106"/>
                <a:gd name="T4" fmla="*/ 0 w 17"/>
                <a:gd name="T5" fmla="*/ 8 h 106"/>
                <a:gd name="T6" fmla="*/ 0 w 17"/>
                <a:gd name="T7" fmla="*/ 97 h 106"/>
                <a:gd name="T8" fmla="*/ 9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9" y="0"/>
                  </a:cubicBezTo>
                  <a:cubicBezTo>
                    <a:pt x="4" y="0"/>
                    <a:pt x="0" y="4"/>
                    <a:pt x="0" y="8"/>
                  </a:cubicBezTo>
                  <a:cubicBezTo>
                    <a:pt x="0" y="97"/>
                    <a:pt x="0" y="97"/>
                    <a:pt x="0" y="97"/>
                  </a:cubicBezTo>
                  <a:cubicBezTo>
                    <a:pt x="0" y="102"/>
                    <a:pt x="4" y="106"/>
                    <a:pt x="9"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p>
          </p:txBody>
        </p:sp>
        <p:sp>
          <p:nvSpPr>
            <p:cNvPr id="17" name="Freeform 17"/>
            <p:cNvSpPr/>
            <p:nvPr userDrawn="1"/>
          </p:nvSpPr>
          <p:spPr bwMode="auto">
            <a:xfrm>
              <a:off x="73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p>
          </p:txBody>
        </p:sp>
        <p:sp>
          <p:nvSpPr>
            <p:cNvPr id="18" name="Freeform 18"/>
            <p:cNvSpPr/>
            <p:nvPr userDrawn="1"/>
          </p:nvSpPr>
          <p:spPr bwMode="auto">
            <a:xfrm>
              <a:off x="790" y="321"/>
              <a:ext cx="22" cy="45"/>
            </a:xfrm>
            <a:custGeom>
              <a:avLst/>
              <a:gdLst>
                <a:gd name="T0" fmla="*/ 17 w 17"/>
                <a:gd name="T1" fmla="*/ 8 h 34"/>
                <a:gd name="T2" fmla="*/ 9 w 17"/>
                <a:gd name="T3" fmla="*/ 0 h 34"/>
                <a:gd name="T4" fmla="*/ 0 w 17"/>
                <a:gd name="T5" fmla="*/ 8 h 34"/>
                <a:gd name="T6" fmla="*/ 0 w 17"/>
                <a:gd name="T7" fmla="*/ 26 h 34"/>
                <a:gd name="T8" fmla="*/ 9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9" y="0"/>
                  </a:cubicBezTo>
                  <a:cubicBezTo>
                    <a:pt x="4" y="0"/>
                    <a:pt x="0" y="3"/>
                    <a:pt x="0" y="8"/>
                  </a:cubicBezTo>
                  <a:cubicBezTo>
                    <a:pt x="0" y="26"/>
                    <a:pt x="0" y="26"/>
                    <a:pt x="0" y="26"/>
                  </a:cubicBezTo>
                  <a:cubicBezTo>
                    <a:pt x="0" y="30"/>
                    <a:pt x="4" y="34"/>
                    <a:pt x="9"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p>
          </p:txBody>
        </p:sp>
      </p:grpSp>
    </p:spTree>
  </p:cSld>
  <p:clrMapOvr>
    <a:masterClrMapping/>
  </p:clrMapOvr>
  <p:transition spd="slow">
    <p:wip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Title and Content">
    <p:spTree>
      <p:nvGrpSpPr>
        <p:cNvPr id="1" name=""/>
        <p:cNvGrpSpPr/>
        <p:nvPr/>
      </p:nvGrpSpPr>
      <p:grpSpPr>
        <a:xfrm>
          <a:off x="0" y="0"/>
          <a:ext cx="0" cy="0"/>
          <a:chOff x="0" y="0"/>
          <a:chExt cx="0" cy="0"/>
        </a:xfrm>
      </p:grpSpPr>
      <p:sp>
        <p:nvSpPr>
          <p:cNvPr id="4" name="Slide Number Placeholder 6"/>
          <p:cNvSpPr>
            <a:spLocks noGrp="1"/>
          </p:cNvSpPr>
          <p:nvPr>
            <p:ph type="sldNum" sz="quarter" idx="4"/>
          </p:nvPr>
        </p:nvSpPr>
        <p:spPr>
          <a:xfrm>
            <a:off x="8473441" y="4954263"/>
            <a:ext cx="676910" cy="189238"/>
          </a:xfrm>
          <a:prstGeom prst="rect">
            <a:avLst/>
          </a:prstGeom>
        </p:spPr>
        <p:txBody>
          <a:bodyPr vert="horz" lIns="91440" tIns="45720" rIns="91440" bIns="45720" rtlCol="0" anchor="ctr"/>
          <a:lstStyle>
            <a:lvl1pPr algn="r">
              <a:defRPr sz="525">
                <a:solidFill>
                  <a:schemeClr val="tx2"/>
                </a:solidFill>
              </a:defRPr>
            </a:lvl1pPr>
          </a:lstStyle>
          <a:p>
            <a:pPr defTabSz="386080">
              <a:defRPr/>
            </a:pPr>
            <a:fld id="{2F5CCB13-0A32-4557-88E9-079F0C330695}" type="slidenum">
              <a:rPr lang="en-US" kern="0" smtClean="0">
                <a:solidFill>
                  <a:srgbClr val="595959"/>
                </a:solidFill>
              </a:rPr>
            </a:fld>
            <a:endParaRPr lang="en-US" kern="0" dirty="0">
              <a:solidFill>
                <a:srgbClr val="595959"/>
              </a:solidFill>
            </a:endParaRPr>
          </a:p>
        </p:txBody>
      </p:sp>
      <p:sp>
        <p:nvSpPr>
          <p:cNvPr id="5" name="Rectangle 3"/>
          <p:cNvSpPr>
            <a:spLocks noGrp="1" noChangeArrowheads="1"/>
          </p:cNvSpPr>
          <p:nvPr>
            <p:ph idx="1"/>
          </p:nvPr>
        </p:nvSpPr>
        <p:spPr bwMode="auto">
          <a:xfrm>
            <a:off x="144065" y="798944"/>
            <a:ext cx="8853286" cy="41553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1440" tIns="45720" rIns="182880" bIns="45720" numCol="1" anchor="t" anchorCtr="0" compatLnSpc="1"/>
          <a:lstStyle>
            <a:lvl1pPr marL="170180" indent="-170180">
              <a:lnSpc>
                <a:spcPct val="100000"/>
              </a:lnSpc>
              <a:spcBef>
                <a:spcPts val="600"/>
              </a:spcBef>
              <a:spcAft>
                <a:spcPts val="600"/>
              </a:spcAft>
              <a:buFont typeface="Wingdings" panose="05000000000000000000" pitchFamily="2" charset="2"/>
              <a:buChar char="§"/>
              <a:defRPr>
                <a:solidFill>
                  <a:srgbClr val="000000"/>
                </a:solidFill>
              </a:defRPr>
            </a:lvl1pPr>
            <a:lvl2pPr>
              <a:lnSpc>
                <a:spcPct val="100000"/>
              </a:lnSpc>
              <a:spcBef>
                <a:spcPts val="300"/>
              </a:spcBef>
              <a:spcAft>
                <a:spcPts val="300"/>
              </a:spcAft>
              <a:defRPr>
                <a:solidFill>
                  <a:srgbClr val="000000"/>
                </a:solidFill>
              </a:defRPr>
            </a:lvl2pPr>
            <a:lvl3pPr>
              <a:lnSpc>
                <a:spcPct val="100000"/>
              </a:lnSpc>
              <a:spcBef>
                <a:spcPts val="300"/>
              </a:spcBef>
              <a:spcAft>
                <a:spcPts val="300"/>
              </a:spcAft>
              <a:defRPr>
                <a:solidFill>
                  <a:srgbClr val="000000"/>
                </a:solidFill>
              </a:defRPr>
            </a:lvl3pPr>
            <a:lvl4pPr>
              <a:lnSpc>
                <a:spcPct val="100000"/>
              </a:lnSpc>
              <a:spcBef>
                <a:spcPts val="300"/>
              </a:spcBef>
              <a:spcAft>
                <a:spcPts val="300"/>
              </a:spcAft>
              <a:defRPr>
                <a:solidFill>
                  <a:srgbClr val="000000"/>
                </a:solidFill>
              </a:defRPr>
            </a:lvl4pPr>
          </a:lstStyle>
          <a:p>
            <a:pPr lvl="0"/>
            <a:r>
              <a:rPr lang="en-US" dirty="0">
                <a:sym typeface="Arial" panose="020B0604020202020204" pitchFamily="34" charset="0"/>
              </a:rPr>
              <a:t>Click to edit Master text styles</a:t>
            </a:r>
            <a:endParaRPr lang="en-US" dirty="0">
              <a:sym typeface="Arial" panose="020B0604020202020204" pitchFamily="34" charset="0"/>
            </a:endParaRPr>
          </a:p>
          <a:p>
            <a:pPr lvl="1"/>
            <a:r>
              <a:rPr lang="en-US" dirty="0">
                <a:sym typeface="Arial" panose="020B0604020202020204" pitchFamily="34" charset="0"/>
              </a:rPr>
              <a:t>Second level</a:t>
            </a:r>
            <a:endParaRPr lang="en-US" dirty="0">
              <a:sym typeface="Arial" panose="020B0604020202020204" pitchFamily="34" charset="0"/>
            </a:endParaRPr>
          </a:p>
          <a:p>
            <a:pPr lvl="2"/>
            <a:r>
              <a:rPr lang="en-US" dirty="0">
                <a:sym typeface="Arial" panose="020B0604020202020204" pitchFamily="34" charset="0"/>
              </a:rPr>
              <a:t>Third level</a:t>
            </a:r>
            <a:endParaRPr lang="en-US" dirty="0">
              <a:sym typeface="Arial" panose="020B0604020202020204" pitchFamily="34" charset="0"/>
            </a:endParaRPr>
          </a:p>
          <a:p>
            <a:pPr lvl="3"/>
            <a:r>
              <a:rPr lang="en-US" dirty="0">
                <a:sym typeface="Arial" panose="020B0604020202020204" pitchFamily="34" charset="0"/>
              </a:rPr>
              <a:t>Fourth level</a:t>
            </a:r>
            <a:endParaRPr lang="en-US" dirty="0">
              <a:sym typeface="Arial" panose="020B0604020202020204" pitchFamily="34" charset="0"/>
            </a:endParaRPr>
          </a:p>
        </p:txBody>
      </p:sp>
      <p:sp>
        <p:nvSpPr>
          <p:cNvPr id="6" name="Rectangle 2"/>
          <p:cNvSpPr>
            <a:spLocks noGrp="1" noChangeArrowheads="1"/>
          </p:cNvSpPr>
          <p:nvPr>
            <p:ph type="title"/>
          </p:nvPr>
        </p:nvSpPr>
        <p:spPr bwMode="auto">
          <a:xfrm>
            <a:off x="1" y="41393"/>
            <a:ext cx="9144000" cy="757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1440" tIns="45720" rIns="91440" bIns="45720" numCol="1" anchor="ctr" anchorCtr="0" compatLnSpc="1"/>
          <a:lstStyle>
            <a:lvl1pPr>
              <a:lnSpc>
                <a:spcPct val="100000"/>
              </a:lnSpc>
              <a:defRPr sz="2400"/>
            </a:lvl1pPr>
          </a:lstStyle>
          <a:p>
            <a:pPr lvl="0"/>
            <a:r>
              <a:rPr lang="en-US" dirty="0">
                <a:sym typeface="Arial" panose="020B0604020202020204" pitchFamily="34" charset="0"/>
              </a:rPr>
              <a:t>Click to edit Master title style</a:t>
            </a:r>
            <a:endParaRPr lang="en-US" dirty="0">
              <a:sym typeface="Arial" panose="020B0604020202020204" pitchFamily="34" charset="0"/>
            </a:endParaRPr>
          </a:p>
        </p:txBody>
      </p:sp>
    </p:spTree>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a:p>
        </p:txBody>
      </p:sp>
    </p:spTree>
  </p:cSld>
  <p:clrMapOvr>
    <a:masterClrMapping/>
  </p:clrMapOvr>
  <p:transition spd="slow">
    <p:wip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showMasterSp="0" userDrawn="1">
  <p:cSld name="5_Title Slide-animated gradient">
    <p:bg>
      <p:bgPr>
        <a:solidFill>
          <a:schemeClr val="accent5"/>
        </a:solidFill>
        <a:effectLst/>
      </p:bgPr>
    </p:bg>
    <p:spTree>
      <p:nvGrpSpPr>
        <p:cNvPr id="1" name=""/>
        <p:cNvGrpSpPr/>
        <p:nvPr/>
      </p:nvGrpSpPr>
      <p:grpSpPr>
        <a:xfrm>
          <a:off x="0" y="0"/>
          <a:ext cx="0" cy="0"/>
          <a:chOff x="0" y="0"/>
          <a:chExt cx="0" cy="0"/>
        </a:xfrm>
      </p:grpSpPr>
      <p:sp>
        <p:nvSpPr>
          <p:cNvPr id="16" name="Subtitle 2"/>
          <p:cNvSpPr>
            <a:spLocks noGrp="1"/>
          </p:cNvSpPr>
          <p:nvPr>
            <p:ph type="subTitle" idx="1"/>
          </p:nvPr>
        </p:nvSpPr>
        <p:spPr>
          <a:xfrm>
            <a:off x="469496" y="3809526"/>
            <a:ext cx="4319105" cy="288131"/>
          </a:xfrm>
          <a:prstGeom prst="rect">
            <a:avLst/>
          </a:prstGeom>
        </p:spPr>
        <p:txBody>
          <a:bodyPr lIns="91420" tIns="45710" rIns="91420" bIns="45710" anchor="b" anchorCtr="0">
            <a:noAutofit/>
          </a:bodyPr>
          <a:lstStyle>
            <a:lvl1pPr marL="0" indent="0" algn="l">
              <a:buNone/>
              <a:defRPr sz="1200" b="0" i="0">
                <a:solidFill>
                  <a:schemeClr val="accent1"/>
                </a:solidFill>
                <a:latin typeface="+mn-lt"/>
                <a:cs typeface="CiscoSans"/>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2565" indent="0" algn="ctr">
              <a:buNone/>
              <a:defRPr>
                <a:solidFill>
                  <a:schemeClr val="tx1">
                    <a:tint val="75000"/>
                  </a:schemeClr>
                </a:solidFill>
              </a:defRPr>
            </a:lvl9pPr>
          </a:lstStyle>
          <a:p>
            <a:r>
              <a:rPr lang="en-US" dirty="0"/>
              <a:t>Click to edit Master subtitle style</a:t>
            </a:r>
            <a:endParaRPr lang="en-US" dirty="0"/>
          </a:p>
        </p:txBody>
      </p:sp>
      <p:sp>
        <p:nvSpPr>
          <p:cNvPr id="17" name="Text Placeholder 38"/>
          <p:cNvSpPr>
            <a:spLocks noGrp="1"/>
          </p:cNvSpPr>
          <p:nvPr>
            <p:ph type="body" sz="quarter" idx="11"/>
          </p:nvPr>
        </p:nvSpPr>
        <p:spPr>
          <a:xfrm>
            <a:off x="469496" y="4049523"/>
            <a:ext cx="4319105" cy="288131"/>
          </a:xfrm>
          <a:prstGeom prst="rect">
            <a:avLst/>
          </a:prstGeom>
        </p:spPr>
        <p:txBody>
          <a:bodyPr lIns="91420" tIns="45710" rIns="91420" bIns="45710"/>
          <a:lstStyle>
            <a:lvl1pPr marL="0" indent="0" algn="l">
              <a:buFontTx/>
              <a:buNone/>
              <a:defRPr lang="en-US" sz="1200" b="0" i="0" kern="1200" dirty="0" smtClean="0">
                <a:solidFill>
                  <a:schemeClr val="accent1"/>
                </a:solidFill>
                <a:latin typeface="+mn-lt"/>
                <a:ea typeface="+mn-ea"/>
                <a:cs typeface="CiscoSans ExtraLight" pitchFamily="34" charset="0"/>
              </a:defRPr>
            </a:lvl1pPr>
            <a:lvl2pPr>
              <a:buFontTx/>
              <a:buNone/>
              <a:defRPr lang="en-US" sz="1500" kern="1200" dirty="0" smtClean="0">
                <a:solidFill>
                  <a:schemeClr val="bg1"/>
                </a:solidFill>
                <a:latin typeface="+mj-lt"/>
                <a:ea typeface="+mn-ea"/>
                <a:cs typeface="+mn-cs"/>
              </a:defRPr>
            </a:lvl2pPr>
            <a:lvl3pPr>
              <a:buFontTx/>
              <a:buNone/>
              <a:defRPr lang="en-US" sz="1500" kern="1200" dirty="0" smtClean="0">
                <a:solidFill>
                  <a:schemeClr val="bg1"/>
                </a:solidFill>
                <a:latin typeface="+mj-lt"/>
                <a:ea typeface="+mn-ea"/>
                <a:cs typeface="+mn-cs"/>
              </a:defRPr>
            </a:lvl3pPr>
            <a:lvl4pPr>
              <a:buFontTx/>
              <a:buNone/>
              <a:defRPr lang="en-US" sz="1500" kern="1200" dirty="0" smtClean="0">
                <a:solidFill>
                  <a:schemeClr val="bg1"/>
                </a:solidFill>
                <a:latin typeface="+mj-lt"/>
                <a:ea typeface="+mn-ea"/>
                <a:cs typeface="+mn-cs"/>
              </a:defRPr>
            </a:lvl4pPr>
            <a:lvl5pPr>
              <a:buFontTx/>
              <a:buNone/>
              <a:defRPr lang="en-US" sz="1500" kern="1200" dirty="0" smtClean="0">
                <a:solidFill>
                  <a:schemeClr val="bg1"/>
                </a:solidFill>
                <a:latin typeface="+mj-lt"/>
                <a:ea typeface="+mn-ea"/>
                <a:cs typeface="+mn-cs"/>
              </a:defRPr>
            </a:lvl5pPr>
          </a:lstStyle>
          <a:p>
            <a:pPr lvl="0"/>
            <a:r>
              <a:rPr lang="en-US"/>
              <a:t>Click to edit Master text styles</a:t>
            </a:r>
            <a:endParaRPr lang="en-US"/>
          </a:p>
        </p:txBody>
      </p:sp>
      <p:sp>
        <p:nvSpPr>
          <p:cNvPr id="18" name="Text Placeholder 40"/>
          <p:cNvSpPr>
            <a:spLocks noGrp="1"/>
          </p:cNvSpPr>
          <p:nvPr>
            <p:ph type="body" sz="quarter" idx="12"/>
          </p:nvPr>
        </p:nvSpPr>
        <p:spPr>
          <a:xfrm>
            <a:off x="469496" y="4289520"/>
            <a:ext cx="4319105" cy="288131"/>
          </a:xfrm>
          <a:prstGeom prst="rect">
            <a:avLst/>
          </a:prstGeom>
        </p:spPr>
        <p:txBody>
          <a:bodyPr lIns="91420" tIns="45710" rIns="91420" bIns="45710"/>
          <a:lstStyle>
            <a:lvl1pPr marL="0" indent="0" algn="l">
              <a:buFontTx/>
              <a:buNone/>
              <a:defRPr lang="en-US" sz="1200" b="0" i="0" kern="1200" dirty="0" smtClean="0">
                <a:solidFill>
                  <a:schemeClr val="accent1"/>
                </a:solidFill>
                <a:latin typeface="+mn-lt"/>
                <a:ea typeface="+mn-ea"/>
                <a:cs typeface="CiscoSans ExtraLight" pitchFamily="34" charset="0"/>
              </a:defRPr>
            </a:lvl1pPr>
            <a:lvl2pPr>
              <a:buFontTx/>
              <a:buNone/>
              <a:defRPr lang="en-US" sz="1500" kern="1200" dirty="0" smtClean="0">
                <a:solidFill>
                  <a:schemeClr val="bg1"/>
                </a:solidFill>
                <a:latin typeface="+mj-lt"/>
                <a:ea typeface="+mn-ea"/>
                <a:cs typeface="+mn-cs"/>
              </a:defRPr>
            </a:lvl2pPr>
            <a:lvl3pPr>
              <a:buFontTx/>
              <a:buNone/>
              <a:defRPr lang="en-US" sz="1500" kern="1200" dirty="0" smtClean="0">
                <a:solidFill>
                  <a:schemeClr val="bg1"/>
                </a:solidFill>
                <a:latin typeface="+mj-lt"/>
                <a:ea typeface="+mn-ea"/>
                <a:cs typeface="+mn-cs"/>
              </a:defRPr>
            </a:lvl3pPr>
            <a:lvl4pPr>
              <a:buFontTx/>
              <a:buNone/>
              <a:defRPr lang="en-US" sz="1500" kern="1200" dirty="0" smtClean="0">
                <a:solidFill>
                  <a:schemeClr val="bg1"/>
                </a:solidFill>
                <a:latin typeface="+mj-lt"/>
                <a:ea typeface="+mn-ea"/>
                <a:cs typeface="+mn-cs"/>
              </a:defRPr>
            </a:lvl4pPr>
            <a:lvl5pPr>
              <a:buFontTx/>
              <a:buNone/>
              <a:defRPr lang="en-US" sz="1500" kern="1200" dirty="0" smtClean="0">
                <a:solidFill>
                  <a:schemeClr val="bg1"/>
                </a:solidFill>
                <a:latin typeface="+mj-lt"/>
                <a:ea typeface="+mn-ea"/>
                <a:cs typeface="+mn-cs"/>
              </a:defRPr>
            </a:lvl5pPr>
          </a:lstStyle>
          <a:p>
            <a:pPr lvl="0"/>
            <a:r>
              <a:rPr lang="en-US"/>
              <a:t>Click to edit Master text styles</a:t>
            </a:r>
            <a:endParaRPr lang="en-US"/>
          </a:p>
        </p:txBody>
      </p:sp>
      <p:grpSp>
        <p:nvGrpSpPr>
          <p:cNvPr id="6" name="Group 4"/>
          <p:cNvGrpSpPr>
            <a:grpSpLocks noChangeAspect="1"/>
          </p:cNvGrpSpPr>
          <p:nvPr userDrawn="1"/>
        </p:nvGrpSpPr>
        <p:grpSpPr bwMode="auto">
          <a:xfrm>
            <a:off x="492125" y="395288"/>
            <a:ext cx="796924" cy="423863"/>
            <a:chOff x="310" y="249"/>
            <a:chExt cx="502" cy="267"/>
          </a:xfrm>
          <a:solidFill>
            <a:srgbClr val="004C69"/>
          </a:solidFill>
        </p:grpSpPr>
        <p:sp>
          <p:nvSpPr>
            <p:cNvPr id="9" name="Rectangle 5"/>
            <p:cNvSpPr>
              <a:spLocks noChangeArrowheads="1"/>
            </p:cNvSpPr>
            <p:nvPr userDrawn="1"/>
          </p:nvSpPr>
          <p:spPr bwMode="auto">
            <a:xfrm>
              <a:off x="452" y="426"/>
              <a:ext cx="22" cy="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dirty="0"/>
            </a:p>
          </p:txBody>
        </p:sp>
        <p:sp>
          <p:nvSpPr>
            <p:cNvPr id="10" name="Freeform 6"/>
            <p:cNvSpPr/>
            <p:nvPr userDrawn="1"/>
          </p:nvSpPr>
          <p:spPr bwMode="auto">
            <a:xfrm>
              <a:off x="585" y="425"/>
              <a:ext cx="66" cy="91"/>
            </a:xfrm>
            <a:custGeom>
              <a:avLst/>
              <a:gdLst>
                <a:gd name="T0" fmla="*/ 51 w 51"/>
                <a:gd name="T1" fmla="*/ 20 h 69"/>
                <a:gd name="T2" fmla="*/ 37 w 51"/>
                <a:gd name="T3" fmla="*/ 16 h 69"/>
                <a:gd name="T4" fmla="*/ 18 w 51"/>
                <a:gd name="T5" fmla="*/ 34 h 69"/>
                <a:gd name="T6" fmla="*/ 37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7" y="16"/>
                  </a:cubicBezTo>
                  <a:cubicBezTo>
                    <a:pt x="26" y="16"/>
                    <a:pt x="18" y="24"/>
                    <a:pt x="18" y="34"/>
                  </a:cubicBezTo>
                  <a:cubicBezTo>
                    <a:pt x="18" y="44"/>
                    <a:pt x="25" y="52"/>
                    <a:pt x="37" y="52"/>
                  </a:cubicBezTo>
                  <a:cubicBezTo>
                    <a:pt x="45"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p>
          </p:txBody>
        </p:sp>
        <p:sp>
          <p:nvSpPr>
            <p:cNvPr id="12" name="Freeform 7"/>
            <p:cNvSpPr/>
            <p:nvPr userDrawn="1"/>
          </p:nvSpPr>
          <p:spPr bwMode="auto">
            <a:xfrm>
              <a:off x="355" y="425"/>
              <a:ext cx="67" cy="91"/>
            </a:xfrm>
            <a:custGeom>
              <a:avLst/>
              <a:gdLst>
                <a:gd name="T0" fmla="*/ 51 w 51"/>
                <a:gd name="T1" fmla="*/ 20 h 69"/>
                <a:gd name="T2" fmla="*/ 36 w 51"/>
                <a:gd name="T3" fmla="*/ 16 h 69"/>
                <a:gd name="T4" fmla="*/ 18 w 51"/>
                <a:gd name="T5" fmla="*/ 34 h 69"/>
                <a:gd name="T6" fmla="*/ 36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6" y="16"/>
                  </a:cubicBezTo>
                  <a:cubicBezTo>
                    <a:pt x="25" y="16"/>
                    <a:pt x="18" y="24"/>
                    <a:pt x="18" y="34"/>
                  </a:cubicBezTo>
                  <a:cubicBezTo>
                    <a:pt x="18" y="44"/>
                    <a:pt x="25" y="52"/>
                    <a:pt x="36" y="52"/>
                  </a:cubicBezTo>
                  <a:cubicBezTo>
                    <a:pt x="44"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p>
          </p:txBody>
        </p:sp>
        <p:sp>
          <p:nvSpPr>
            <p:cNvPr id="13" name="Freeform 8"/>
            <p:cNvSpPr>
              <a:spLocks noEditPoints="1"/>
            </p:cNvSpPr>
            <p:nvPr userDrawn="1"/>
          </p:nvSpPr>
          <p:spPr bwMode="auto">
            <a:xfrm>
              <a:off x="675" y="425"/>
              <a:ext cx="91" cy="91"/>
            </a:xfrm>
            <a:custGeom>
              <a:avLst/>
              <a:gdLst>
                <a:gd name="T0" fmla="*/ 70 w 70"/>
                <a:gd name="T1" fmla="*/ 34 h 69"/>
                <a:gd name="T2" fmla="*/ 35 w 70"/>
                <a:gd name="T3" fmla="*/ 69 h 69"/>
                <a:gd name="T4" fmla="*/ 0 w 70"/>
                <a:gd name="T5" fmla="*/ 34 h 69"/>
                <a:gd name="T6" fmla="*/ 35 w 70"/>
                <a:gd name="T7" fmla="*/ 0 h 69"/>
                <a:gd name="T8" fmla="*/ 70 w 70"/>
                <a:gd name="T9" fmla="*/ 34 h 69"/>
                <a:gd name="T10" fmla="*/ 35 w 70"/>
                <a:gd name="T11" fmla="*/ 17 h 69"/>
                <a:gd name="T12" fmla="*/ 18 w 70"/>
                <a:gd name="T13" fmla="*/ 34 h 69"/>
                <a:gd name="T14" fmla="*/ 35 w 70"/>
                <a:gd name="T15" fmla="*/ 52 h 69"/>
                <a:gd name="T16" fmla="*/ 52 w 70"/>
                <a:gd name="T17" fmla="*/ 34 h 69"/>
                <a:gd name="T18" fmla="*/ 35 w 70"/>
                <a:gd name="T19" fmla="*/ 17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69">
                  <a:moveTo>
                    <a:pt x="70" y="34"/>
                  </a:moveTo>
                  <a:cubicBezTo>
                    <a:pt x="70" y="53"/>
                    <a:pt x="56" y="69"/>
                    <a:pt x="35" y="69"/>
                  </a:cubicBezTo>
                  <a:cubicBezTo>
                    <a:pt x="14" y="69"/>
                    <a:pt x="0" y="53"/>
                    <a:pt x="0" y="34"/>
                  </a:cubicBezTo>
                  <a:cubicBezTo>
                    <a:pt x="0" y="15"/>
                    <a:pt x="14" y="0"/>
                    <a:pt x="35" y="0"/>
                  </a:cubicBezTo>
                  <a:cubicBezTo>
                    <a:pt x="56" y="0"/>
                    <a:pt x="70" y="15"/>
                    <a:pt x="70" y="34"/>
                  </a:cubicBezTo>
                  <a:close/>
                  <a:moveTo>
                    <a:pt x="35" y="17"/>
                  </a:moveTo>
                  <a:cubicBezTo>
                    <a:pt x="25" y="17"/>
                    <a:pt x="18" y="25"/>
                    <a:pt x="18" y="34"/>
                  </a:cubicBezTo>
                  <a:cubicBezTo>
                    <a:pt x="18" y="44"/>
                    <a:pt x="25" y="52"/>
                    <a:pt x="35" y="52"/>
                  </a:cubicBezTo>
                  <a:cubicBezTo>
                    <a:pt x="45" y="52"/>
                    <a:pt x="52" y="44"/>
                    <a:pt x="52" y="34"/>
                  </a:cubicBezTo>
                  <a:cubicBezTo>
                    <a:pt x="52" y="25"/>
                    <a:pt x="45" y="17"/>
                    <a:pt x="35"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p>
          </p:txBody>
        </p:sp>
        <p:sp>
          <p:nvSpPr>
            <p:cNvPr id="14" name="Freeform 9"/>
            <p:cNvSpPr/>
            <p:nvPr userDrawn="1"/>
          </p:nvSpPr>
          <p:spPr bwMode="auto">
            <a:xfrm>
              <a:off x="503" y="425"/>
              <a:ext cx="60" cy="91"/>
            </a:xfrm>
            <a:custGeom>
              <a:avLst/>
              <a:gdLst>
                <a:gd name="T0" fmla="*/ 42 w 46"/>
                <a:gd name="T1" fmla="*/ 16 h 69"/>
                <a:gd name="T2" fmla="*/ 29 w 46"/>
                <a:gd name="T3" fmla="*/ 14 h 69"/>
                <a:gd name="T4" fmla="*/ 18 w 46"/>
                <a:gd name="T5" fmla="*/ 20 h 69"/>
                <a:gd name="T6" fmla="*/ 26 w 46"/>
                <a:gd name="T7" fmla="*/ 26 h 69"/>
                <a:gd name="T8" fmla="*/ 30 w 46"/>
                <a:gd name="T9" fmla="*/ 27 h 69"/>
                <a:gd name="T10" fmla="*/ 46 w 46"/>
                <a:gd name="T11" fmla="*/ 47 h 69"/>
                <a:gd name="T12" fmla="*/ 19 w 46"/>
                <a:gd name="T13" fmla="*/ 69 h 69"/>
                <a:gd name="T14" fmla="*/ 1 w 46"/>
                <a:gd name="T15" fmla="*/ 67 h 69"/>
                <a:gd name="T16" fmla="*/ 1 w 46"/>
                <a:gd name="T17" fmla="*/ 52 h 69"/>
                <a:gd name="T18" fmla="*/ 16 w 46"/>
                <a:gd name="T19" fmla="*/ 54 h 69"/>
                <a:gd name="T20" fmla="*/ 29 w 46"/>
                <a:gd name="T21" fmla="*/ 48 h 69"/>
                <a:gd name="T22" fmla="*/ 21 w 46"/>
                <a:gd name="T23" fmla="*/ 41 h 69"/>
                <a:gd name="T24" fmla="*/ 18 w 46"/>
                <a:gd name="T25" fmla="*/ 40 h 69"/>
                <a:gd name="T26" fmla="*/ 0 w 46"/>
                <a:gd name="T27" fmla="*/ 21 h 69"/>
                <a:gd name="T28" fmla="*/ 25 w 46"/>
                <a:gd name="T29" fmla="*/ 0 h 69"/>
                <a:gd name="T30" fmla="*/ 42 w 46"/>
                <a:gd name="T31" fmla="*/ 2 h 69"/>
                <a:gd name="T32" fmla="*/ 42 w 46"/>
                <a:gd name="T33" fmla="*/ 16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6" h="69">
                  <a:moveTo>
                    <a:pt x="42" y="16"/>
                  </a:moveTo>
                  <a:cubicBezTo>
                    <a:pt x="41" y="16"/>
                    <a:pt x="34" y="14"/>
                    <a:pt x="29" y="14"/>
                  </a:cubicBezTo>
                  <a:cubicBezTo>
                    <a:pt x="22" y="14"/>
                    <a:pt x="18" y="16"/>
                    <a:pt x="18" y="20"/>
                  </a:cubicBezTo>
                  <a:cubicBezTo>
                    <a:pt x="18" y="24"/>
                    <a:pt x="23" y="25"/>
                    <a:pt x="26" y="26"/>
                  </a:cubicBezTo>
                  <a:cubicBezTo>
                    <a:pt x="30" y="27"/>
                    <a:pt x="30" y="27"/>
                    <a:pt x="30" y="27"/>
                  </a:cubicBezTo>
                  <a:cubicBezTo>
                    <a:pt x="41" y="31"/>
                    <a:pt x="46" y="38"/>
                    <a:pt x="46" y="47"/>
                  </a:cubicBezTo>
                  <a:cubicBezTo>
                    <a:pt x="46" y="63"/>
                    <a:pt x="32" y="69"/>
                    <a:pt x="19" y="69"/>
                  </a:cubicBezTo>
                  <a:cubicBezTo>
                    <a:pt x="10" y="69"/>
                    <a:pt x="1" y="67"/>
                    <a:pt x="1" y="67"/>
                  </a:cubicBezTo>
                  <a:cubicBezTo>
                    <a:pt x="1" y="52"/>
                    <a:pt x="1" y="52"/>
                    <a:pt x="1" y="52"/>
                  </a:cubicBezTo>
                  <a:cubicBezTo>
                    <a:pt x="2" y="52"/>
                    <a:pt x="9" y="54"/>
                    <a:pt x="16" y="54"/>
                  </a:cubicBezTo>
                  <a:cubicBezTo>
                    <a:pt x="25" y="54"/>
                    <a:pt x="29" y="52"/>
                    <a:pt x="29" y="48"/>
                  </a:cubicBezTo>
                  <a:cubicBezTo>
                    <a:pt x="29" y="45"/>
                    <a:pt x="25" y="43"/>
                    <a:pt x="21" y="41"/>
                  </a:cubicBezTo>
                  <a:cubicBezTo>
                    <a:pt x="20" y="41"/>
                    <a:pt x="19" y="41"/>
                    <a:pt x="18" y="40"/>
                  </a:cubicBezTo>
                  <a:cubicBezTo>
                    <a:pt x="8" y="37"/>
                    <a:pt x="0" y="32"/>
                    <a:pt x="0" y="21"/>
                  </a:cubicBezTo>
                  <a:cubicBezTo>
                    <a:pt x="0" y="8"/>
                    <a:pt x="10" y="0"/>
                    <a:pt x="25" y="0"/>
                  </a:cubicBezTo>
                  <a:cubicBezTo>
                    <a:pt x="34" y="0"/>
                    <a:pt x="41" y="2"/>
                    <a:pt x="42" y="2"/>
                  </a:cubicBezTo>
                  <a:lnTo>
                    <a:pt x="42" y="1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p>
          </p:txBody>
        </p:sp>
        <p:sp>
          <p:nvSpPr>
            <p:cNvPr id="15" name="Freeform 10"/>
            <p:cNvSpPr/>
            <p:nvPr userDrawn="1"/>
          </p:nvSpPr>
          <p:spPr bwMode="auto">
            <a:xfrm>
              <a:off x="31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p>
          </p:txBody>
        </p:sp>
        <p:sp>
          <p:nvSpPr>
            <p:cNvPr id="21" name="Freeform 11"/>
            <p:cNvSpPr/>
            <p:nvPr userDrawn="1"/>
          </p:nvSpPr>
          <p:spPr bwMode="auto">
            <a:xfrm>
              <a:off x="37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p>
          </p:txBody>
        </p:sp>
        <p:sp>
          <p:nvSpPr>
            <p:cNvPr id="22" name="Freeform 12"/>
            <p:cNvSpPr/>
            <p:nvPr userDrawn="1"/>
          </p:nvSpPr>
          <p:spPr bwMode="auto">
            <a:xfrm>
              <a:off x="430" y="249"/>
              <a:ext cx="22" cy="139"/>
            </a:xfrm>
            <a:custGeom>
              <a:avLst/>
              <a:gdLst>
                <a:gd name="T0" fmla="*/ 17 w 17"/>
                <a:gd name="T1" fmla="*/ 8 h 106"/>
                <a:gd name="T2" fmla="*/ 8 w 17"/>
                <a:gd name="T3" fmla="*/ 0 h 106"/>
                <a:gd name="T4" fmla="*/ 0 w 17"/>
                <a:gd name="T5" fmla="*/ 8 h 106"/>
                <a:gd name="T6" fmla="*/ 0 w 17"/>
                <a:gd name="T7" fmla="*/ 97 h 106"/>
                <a:gd name="T8" fmla="*/ 8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8" y="0"/>
                  </a:cubicBezTo>
                  <a:cubicBezTo>
                    <a:pt x="4" y="0"/>
                    <a:pt x="0" y="4"/>
                    <a:pt x="0" y="8"/>
                  </a:cubicBezTo>
                  <a:cubicBezTo>
                    <a:pt x="0" y="97"/>
                    <a:pt x="0" y="97"/>
                    <a:pt x="0" y="97"/>
                  </a:cubicBezTo>
                  <a:cubicBezTo>
                    <a:pt x="0" y="102"/>
                    <a:pt x="4" y="106"/>
                    <a:pt x="8"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p>
          </p:txBody>
        </p:sp>
        <p:sp>
          <p:nvSpPr>
            <p:cNvPr id="23" name="Freeform 13"/>
            <p:cNvSpPr/>
            <p:nvPr userDrawn="1"/>
          </p:nvSpPr>
          <p:spPr bwMode="auto">
            <a:xfrm>
              <a:off x="49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p>
          </p:txBody>
        </p:sp>
        <p:sp>
          <p:nvSpPr>
            <p:cNvPr id="24" name="Freeform 14"/>
            <p:cNvSpPr/>
            <p:nvPr userDrawn="1"/>
          </p:nvSpPr>
          <p:spPr bwMode="auto">
            <a:xfrm>
              <a:off x="55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p>
          </p:txBody>
        </p:sp>
        <p:sp>
          <p:nvSpPr>
            <p:cNvPr id="25" name="Freeform 15"/>
            <p:cNvSpPr/>
            <p:nvPr userDrawn="1"/>
          </p:nvSpPr>
          <p:spPr bwMode="auto">
            <a:xfrm>
              <a:off x="61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p>
          </p:txBody>
        </p:sp>
        <p:sp>
          <p:nvSpPr>
            <p:cNvPr id="26" name="Freeform 16"/>
            <p:cNvSpPr/>
            <p:nvPr userDrawn="1"/>
          </p:nvSpPr>
          <p:spPr bwMode="auto">
            <a:xfrm>
              <a:off x="670" y="249"/>
              <a:ext cx="22" cy="139"/>
            </a:xfrm>
            <a:custGeom>
              <a:avLst/>
              <a:gdLst>
                <a:gd name="T0" fmla="*/ 17 w 17"/>
                <a:gd name="T1" fmla="*/ 8 h 106"/>
                <a:gd name="T2" fmla="*/ 9 w 17"/>
                <a:gd name="T3" fmla="*/ 0 h 106"/>
                <a:gd name="T4" fmla="*/ 0 w 17"/>
                <a:gd name="T5" fmla="*/ 8 h 106"/>
                <a:gd name="T6" fmla="*/ 0 w 17"/>
                <a:gd name="T7" fmla="*/ 97 h 106"/>
                <a:gd name="T8" fmla="*/ 9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9" y="0"/>
                  </a:cubicBezTo>
                  <a:cubicBezTo>
                    <a:pt x="4" y="0"/>
                    <a:pt x="0" y="4"/>
                    <a:pt x="0" y="8"/>
                  </a:cubicBezTo>
                  <a:cubicBezTo>
                    <a:pt x="0" y="97"/>
                    <a:pt x="0" y="97"/>
                    <a:pt x="0" y="97"/>
                  </a:cubicBezTo>
                  <a:cubicBezTo>
                    <a:pt x="0" y="102"/>
                    <a:pt x="4" y="106"/>
                    <a:pt x="9"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p>
          </p:txBody>
        </p:sp>
        <p:sp>
          <p:nvSpPr>
            <p:cNvPr id="27" name="Freeform 17"/>
            <p:cNvSpPr/>
            <p:nvPr userDrawn="1"/>
          </p:nvSpPr>
          <p:spPr bwMode="auto">
            <a:xfrm>
              <a:off x="73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p>
          </p:txBody>
        </p:sp>
        <p:sp>
          <p:nvSpPr>
            <p:cNvPr id="28" name="Freeform 18"/>
            <p:cNvSpPr/>
            <p:nvPr userDrawn="1"/>
          </p:nvSpPr>
          <p:spPr bwMode="auto">
            <a:xfrm>
              <a:off x="790" y="321"/>
              <a:ext cx="22" cy="45"/>
            </a:xfrm>
            <a:custGeom>
              <a:avLst/>
              <a:gdLst>
                <a:gd name="T0" fmla="*/ 17 w 17"/>
                <a:gd name="T1" fmla="*/ 8 h 34"/>
                <a:gd name="T2" fmla="*/ 9 w 17"/>
                <a:gd name="T3" fmla="*/ 0 h 34"/>
                <a:gd name="T4" fmla="*/ 0 w 17"/>
                <a:gd name="T5" fmla="*/ 8 h 34"/>
                <a:gd name="T6" fmla="*/ 0 w 17"/>
                <a:gd name="T7" fmla="*/ 26 h 34"/>
                <a:gd name="T8" fmla="*/ 9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9" y="0"/>
                  </a:cubicBezTo>
                  <a:cubicBezTo>
                    <a:pt x="4" y="0"/>
                    <a:pt x="0" y="3"/>
                    <a:pt x="0" y="8"/>
                  </a:cubicBezTo>
                  <a:cubicBezTo>
                    <a:pt x="0" y="26"/>
                    <a:pt x="0" y="26"/>
                    <a:pt x="0" y="26"/>
                  </a:cubicBezTo>
                  <a:cubicBezTo>
                    <a:pt x="0" y="30"/>
                    <a:pt x="4" y="34"/>
                    <a:pt x="9"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p>
          </p:txBody>
        </p:sp>
      </p:grpSp>
      <p:sp>
        <p:nvSpPr>
          <p:cNvPr id="29" name="Text Placeholder 2"/>
          <p:cNvSpPr>
            <a:spLocks noGrp="1"/>
          </p:cNvSpPr>
          <p:nvPr>
            <p:ph type="body" sz="quarter" idx="13"/>
          </p:nvPr>
        </p:nvSpPr>
        <p:spPr>
          <a:xfrm>
            <a:off x="463292" y="2872236"/>
            <a:ext cx="5925246" cy="299001"/>
          </a:xfrm>
          <a:prstGeom prst="rect">
            <a:avLst/>
          </a:prstGeom>
        </p:spPr>
        <p:txBody>
          <a:bodyPr lIns="91420" tIns="45710" rIns="91420" bIns="45710"/>
          <a:lstStyle>
            <a:lvl1pPr marL="0" indent="0">
              <a:buFont typeface="Arial" panose="020B0604020202020204" pitchFamily="34" charset="0"/>
              <a:buNone/>
              <a:defRPr sz="2000" baseline="0">
                <a:solidFill>
                  <a:schemeClr val="accent1"/>
                </a:solidFill>
                <a:latin typeface="+mj-lt"/>
              </a:defRPr>
            </a:lvl1pPr>
            <a:lvl2pPr marL="304800" indent="0">
              <a:buNone/>
              <a:defRPr/>
            </a:lvl2pPr>
            <a:lvl3pPr marL="427355" indent="0">
              <a:buNone/>
              <a:defRPr/>
            </a:lvl3pPr>
            <a:lvl4pPr marL="516890" indent="0">
              <a:buNone/>
              <a:defRPr/>
            </a:lvl4pPr>
            <a:lvl5pPr marL="601345" indent="0">
              <a:buNone/>
              <a:defRPr/>
            </a:lvl5pPr>
          </a:lstStyle>
          <a:p>
            <a:pPr lvl="0"/>
            <a:r>
              <a:rPr lang="en-US" dirty="0"/>
              <a:t>Click to edit Master text styles</a:t>
            </a:r>
            <a:endParaRPr lang="en-US" dirty="0"/>
          </a:p>
        </p:txBody>
      </p:sp>
      <p:sp>
        <p:nvSpPr>
          <p:cNvPr id="30" name="Title 1"/>
          <p:cNvSpPr>
            <a:spLocks noGrp="1"/>
          </p:cNvSpPr>
          <p:nvPr>
            <p:ph type="ctrTitle"/>
          </p:nvPr>
        </p:nvSpPr>
        <p:spPr>
          <a:xfrm>
            <a:off x="425765" y="2300750"/>
            <a:ext cx="5955513" cy="644730"/>
          </a:xfrm>
          <a:prstGeom prst="rect">
            <a:avLst/>
          </a:prstGeom>
        </p:spPr>
        <p:txBody>
          <a:bodyPr anchor="b"/>
          <a:lstStyle>
            <a:lvl1pPr marL="0" indent="0" algn="l">
              <a:lnSpc>
                <a:spcPct val="90000"/>
              </a:lnSpc>
              <a:buFont typeface="Arial" panose="020B0604020202020204" pitchFamily="34" charset="0"/>
              <a:buNone/>
              <a:defRPr sz="3600" b="0" i="0" spc="0" baseline="0">
                <a:solidFill>
                  <a:schemeClr val="accent1"/>
                </a:solidFill>
                <a:latin typeface="+mj-lt"/>
                <a:cs typeface="CiscoSans Thin"/>
              </a:defRPr>
            </a:lvl1pPr>
          </a:lstStyle>
          <a:p>
            <a:r>
              <a:rPr lang="en-US" dirty="0"/>
              <a:t>Click to edit Master title style</a:t>
            </a:r>
            <a:endParaRPr lang="en-US" dirty="0"/>
          </a:p>
        </p:txBody>
      </p:sp>
    </p:spTree>
  </p:cSld>
  <p:clrMapOvr>
    <a:masterClrMapping/>
  </p:clrMapOvr>
  <p:transition spd="slow">
    <p:wip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showMasterSp="0" userDrawn="1">
  <p:cSld name="6_Title Slide-animated gradient">
    <p:bg>
      <p:bgPr>
        <a:solidFill>
          <a:schemeClr val="accent5"/>
        </a:solidFill>
        <a:effectLst/>
      </p:bgPr>
    </p:bg>
    <p:spTree>
      <p:nvGrpSpPr>
        <p:cNvPr id="1" name=""/>
        <p:cNvGrpSpPr/>
        <p:nvPr/>
      </p:nvGrpSpPr>
      <p:grpSpPr>
        <a:xfrm>
          <a:off x="0" y="0"/>
          <a:ext cx="0" cy="0"/>
          <a:chOff x="0" y="0"/>
          <a:chExt cx="0" cy="0"/>
        </a:xfrm>
      </p:grpSpPr>
      <p:sp>
        <p:nvSpPr>
          <p:cNvPr id="2" name="Rectangle 1"/>
          <p:cNvSpPr/>
          <p:nvPr userDrawn="1"/>
        </p:nvSpPr>
        <p:spPr>
          <a:xfrm>
            <a:off x="0" y="0"/>
            <a:ext cx="9144000" cy="5143500"/>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Subtitle 2"/>
          <p:cNvSpPr>
            <a:spLocks noGrp="1"/>
          </p:cNvSpPr>
          <p:nvPr>
            <p:ph type="subTitle" idx="1"/>
          </p:nvPr>
        </p:nvSpPr>
        <p:spPr>
          <a:xfrm>
            <a:off x="469496" y="3809526"/>
            <a:ext cx="4319105" cy="288131"/>
          </a:xfrm>
          <a:prstGeom prst="rect">
            <a:avLst/>
          </a:prstGeom>
        </p:spPr>
        <p:txBody>
          <a:bodyPr lIns="91420" tIns="45710" rIns="91420" bIns="45710" anchor="b" anchorCtr="0">
            <a:noAutofit/>
          </a:bodyPr>
          <a:lstStyle>
            <a:lvl1pPr marL="0" indent="0" algn="l">
              <a:buNone/>
              <a:defRPr sz="1200" b="0" i="0">
                <a:solidFill>
                  <a:schemeClr val="accent5"/>
                </a:solidFill>
                <a:latin typeface="+mn-lt"/>
                <a:cs typeface="CiscoSans"/>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2565" indent="0" algn="ctr">
              <a:buNone/>
              <a:defRPr>
                <a:solidFill>
                  <a:schemeClr val="tx1">
                    <a:tint val="75000"/>
                  </a:schemeClr>
                </a:solidFill>
              </a:defRPr>
            </a:lvl9pPr>
          </a:lstStyle>
          <a:p>
            <a:r>
              <a:rPr lang="en-US" dirty="0"/>
              <a:t>Click to edit Master subtitle style</a:t>
            </a:r>
            <a:endParaRPr lang="en-US" dirty="0"/>
          </a:p>
        </p:txBody>
      </p:sp>
      <p:sp>
        <p:nvSpPr>
          <p:cNvPr id="17" name="Text Placeholder 38"/>
          <p:cNvSpPr>
            <a:spLocks noGrp="1"/>
          </p:cNvSpPr>
          <p:nvPr>
            <p:ph type="body" sz="quarter" idx="11"/>
          </p:nvPr>
        </p:nvSpPr>
        <p:spPr>
          <a:xfrm>
            <a:off x="469496" y="4049523"/>
            <a:ext cx="4319105" cy="288131"/>
          </a:xfrm>
          <a:prstGeom prst="rect">
            <a:avLst/>
          </a:prstGeom>
        </p:spPr>
        <p:txBody>
          <a:bodyPr lIns="91420" tIns="45710" rIns="91420" bIns="45710"/>
          <a:lstStyle>
            <a:lvl1pPr marL="0" indent="0" algn="l">
              <a:buFontTx/>
              <a:buNone/>
              <a:defRPr lang="en-US" sz="1200" b="0" i="0" kern="1200" dirty="0" smtClean="0">
                <a:solidFill>
                  <a:schemeClr val="accent5"/>
                </a:solidFill>
                <a:latin typeface="+mn-lt"/>
                <a:ea typeface="+mn-ea"/>
                <a:cs typeface="CiscoSans ExtraLight" pitchFamily="34" charset="0"/>
              </a:defRPr>
            </a:lvl1pPr>
            <a:lvl2pPr>
              <a:buFontTx/>
              <a:buNone/>
              <a:defRPr lang="en-US" sz="1500" kern="1200" dirty="0" smtClean="0">
                <a:solidFill>
                  <a:schemeClr val="bg1"/>
                </a:solidFill>
                <a:latin typeface="+mj-lt"/>
                <a:ea typeface="+mn-ea"/>
                <a:cs typeface="+mn-cs"/>
              </a:defRPr>
            </a:lvl2pPr>
            <a:lvl3pPr>
              <a:buFontTx/>
              <a:buNone/>
              <a:defRPr lang="en-US" sz="1500" kern="1200" dirty="0" smtClean="0">
                <a:solidFill>
                  <a:schemeClr val="bg1"/>
                </a:solidFill>
                <a:latin typeface="+mj-lt"/>
                <a:ea typeface="+mn-ea"/>
                <a:cs typeface="+mn-cs"/>
              </a:defRPr>
            </a:lvl3pPr>
            <a:lvl4pPr>
              <a:buFontTx/>
              <a:buNone/>
              <a:defRPr lang="en-US" sz="1500" kern="1200" dirty="0" smtClean="0">
                <a:solidFill>
                  <a:schemeClr val="bg1"/>
                </a:solidFill>
                <a:latin typeface="+mj-lt"/>
                <a:ea typeface="+mn-ea"/>
                <a:cs typeface="+mn-cs"/>
              </a:defRPr>
            </a:lvl4pPr>
            <a:lvl5pPr>
              <a:buFontTx/>
              <a:buNone/>
              <a:defRPr lang="en-US" sz="1500" kern="1200" dirty="0" smtClean="0">
                <a:solidFill>
                  <a:schemeClr val="bg1"/>
                </a:solidFill>
                <a:latin typeface="+mj-lt"/>
                <a:ea typeface="+mn-ea"/>
                <a:cs typeface="+mn-cs"/>
              </a:defRPr>
            </a:lvl5pPr>
          </a:lstStyle>
          <a:p>
            <a:pPr lvl="0"/>
            <a:r>
              <a:rPr lang="en-US"/>
              <a:t>Click to edit Master text styles</a:t>
            </a:r>
            <a:endParaRPr lang="en-US"/>
          </a:p>
        </p:txBody>
      </p:sp>
      <p:sp>
        <p:nvSpPr>
          <p:cNvPr id="18" name="Text Placeholder 40"/>
          <p:cNvSpPr>
            <a:spLocks noGrp="1"/>
          </p:cNvSpPr>
          <p:nvPr>
            <p:ph type="body" sz="quarter" idx="12"/>
          </p:nvPr>
        </p:nvSpPr>
        <p:spPr>
          <a:xfrm>
            <a:off x="469496" y="4289520"/>
            <a:ext cx="4319105" cy="288131"/>
          </a:xfrm>
          <a:prstGeom prst="rect">
            <a:avLst/>
          </a:prstGeom>
        </p:spPr>
        <p:txBody>
          <a:bodyPr lIns="91420" tIns="45710" rIns="91420" bIns="45710"/>
          <a:lstStyle>
            <a:lvl1pPr marL="0" indent="0" algn="l">
              <a:buFontTx/>
              <a:buNone/>
              <a:defRPr lang="en-US" sz="1200" b="0" i="0" kern="1200" dirty="0" smtClean="0">
                <a:solidFill>
                  <a:schemeClr val="accent5"/>
                </a:solidFill>
                <a:latin typeface="+mn-lt"/>
                <a:ea typeface="+mn-ea"/>
                <a:cs typeface="CiscoSans ExtraLight" pitchFamily="34" charset="0"/>
              </a:defRPr>
            </a:lvl1pPr>
            <a:lvl2pPr>
              <a:buFontTx/>
              <a:buNone/>
              <a:defRPr lang="en-US" sz="1500" kern="1200" dirty="0" smtClean="0">
                <a:solidFill>
                  <a:schemeClr val="bg1"/>
                </a:solidFill>
                <a:latin typeface="+mj-lt"/>
                <a:ea typeface="+mn-ea"/>
                <a:cs typeface="+mn-cs"/>
              </a:defRPr>
            </a:lvl2pPr>
            <a:lvl3pPr>
              <a:buFontTx/>
              <a:buNone/>
              <a:defRPr lang="en-US" sz="1500" kern="1200" dirty="0" smtClean="0">
                <a:solidFill>
                  <a:schemeClr val="bg1"/>
                </a:solidFill>
                <a:latin typeface="+mj-lt"/>
                <a:ea typeface="+mn-ea"/>
                <a:cs typeface="+mn-cs"/>
              </a:defRPr>
            </a:lvl3pPr>
            <a:lvl4pPr>
              <a:buFontTx/>
              <a:buNone/>
              <a:defRPr lang="en-US" sz="1500" kern="1200" dirty="0" smtClean="0">
                <a:solidFill>
                  <a:schemeClr val="bg1"/>
                </a:solidFill>
                <a:latin typeface="+mj-lt"/>
                <a:ea typeface="+mn-ea"/>
                <a:cs typeface="+mn-cs"/>
              </a:defRPr>
            </a:lvl4pPr>
            <a:lvl5pPr>
              <a:buFontTx/>
              <a:buNone/>
              <a:defRPr lang="en-US" sz="1500" kern="1200" dirty="0" smtClean="0">
                <a:solidFill>
                  <a:schemeClr val="bg1"/>
                </a:solidFill>
                <a:latin typeface="+mj-lt"/>
                <a:ea typeface="+mn-ea"/>
                <a:cs typeface="+mn-cs"/>
              </a:defRPr>
            </a:lvl5pPr>
          </a:lstStyle>
          <a:p>
            <a:pPr lvl="0"/>
            <a:r>
              <a:rPr lang="en-US"/>
              <a:t>Click to edit Master text styles</a:t>
            </a:r>
            <a:endParaRPr lang="en-US"/>
          </a:p>
        </p:txBody>
      </p:sp>
      <p:grpSp>
        <p:nvGrpSpPr>
          <p:cNvPr id="6" name="Group 4"/>
          <p:cNvGrpSpPr>
            <a:grpSpLocks noChangeAspect="1"/>
          </p:cNvGrpSpPr>
          <p:nvPr userDrawn="1"/>
        </p:nvGrpSpPr>
        <p:grpSpPr bwMode="auto">
          <a:xfrm>
            <a:off x="492125" y="395288"/>
            <a:ext cx="796924" cy="423863"/>
            <a:chOff x="310" y="249"/>
            <a:chExt cx="502" cy="267"/>
          </a:xfrm>
          <a:solidFill>
            <a:schemeClr val="accent5"/>
          </a:solidFill>
        </p:grpSpPr>
        <p:sp>
          <p:nvSpPr>
            <p:cNvPr id="9" name="Rectangle 5"/>
            <p:cNvSpPr>
              <a:spLocks noChangeArrowheads="1"/>
            </p:cNvSpPr>
            <p:nvPr userDrawn="1"/>
          </p:nvSpPr>
          <p:spPr bwMode="auto">
            <a:xfrm>
              <a:off x="452" y="426"/>
              <a:ext cx="22" cy="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dirty="0"/>
            </a:p>
          </p:txBody>
        </p:sp>
        <p:sp>
          <p:nvSpPr>
            <p:cNvPr id="10" name="Freeform 6"/>
            <p:cNvSpPr/>
            <p:nvPr userDrawn="1"/>
          </p:nvSpPr>
          <p:spPr bwMode="auto">
            <a:xfrm>
              <a:off x="585" y="425"/>
              <a:ext cx="66" cy="91"/>
            </a:xfrm>
            <a:custGeom>
              <a:avLst/>
              <a:gdLst>
                <a:gd name="T0" fmla="*/ 51 w 51"/>
                <a:gd name="T1" fmla="*/ 20 h 69"/>
                <a:gd name="T2" fmla="*/ 37 w 51"/>
                <a:gd name="T3" fmla="*/ 16 h 69"/>
                <a:gd name="T4" fmla="*/ 18 w 51"/>
                <a:gd name="T5" fmla="*/ 34 h 69"/>
                <a:gd name="T6" fmla="*/ 37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7" y="16"/>
                  </a:cubicBezTo>
                  <a:cubicBezTo>
                    <a:pt x="26" y="16"/>
                    <a:pt x="18" y="24"/>
                    <a:pt x="18" y="34"/>
                  </a:cubicBezTo>
                  <a:cubicBezTo>
                    <a:pt x="18" y="44"/>
                    <a:pt x="25" y="52"/>
                    <a:pt x="37" y="52"/>
                  </a:cubicBezTo>
                  <a:cubicBezTo>
                    <a:pt x="45"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p>
          </p:txBody>
        </p:sp>
        <p:sp>
          <p:nvSpPr>
            <p:cNvPr id="12" name="Freeform 7"/>
            <p:cNvSpPr/>
            <p:nvPr userDrawn="1"/>
          </p:nvSpPr>
          <p:spPr bwMode="auto">
            <a:xfrm>
              <a:off x="355" y="425"/>
              <a:ext cx="67" cy="91"/>
            </a:xfrm>
            <a:custGeom>
              <a:avLst/>
              <a:gdLst>
                <a:gd name="T0" fmla="*/ 51 w 51"/>
                <a:gd name="T1" fmla="*/ 20 h 69"/>
                <a:gd name="T2" fmla="*/ 36 w 51"/>
                <a:gd name="T3" fmla="*/ 16 h 69"/>
                <a:gd name="T4" fmla="*/ 18 w 51"/>
                <a:gd name="T5" fmla="*/ 34 h 69"/>
                <a:gd name="T6" fmla="*/ 36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6" y="16"/>
                  </a:cubicBezTo>
                  <a:cubicBezTo>
                    <a:pt x="25" y="16"/>
                    <a:pt x="18" y="24"/>
                    <a:pt x="18" y="34"/>
                  </a:cubicBezTo>
                  <a:cubicBezTo>
                    <a:pt x="18" y="44"/>
                    <a:pt x="25" y="52"/>
                    <a:pt x="36" y="52"/>
                  </a:cubicBezTo>
                  <a:cubicBezTo>
                    <a:pt x="44"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p>
          </p:txBody>
        </p:sp>
        <p:sp>
          <p:nvSpPr>
            <p:cNvPr id="13" name="Freeform 8"/>
            <p:cNvSpPr>
              <a:spLocks noEditPoints="1"/>
            </p:cNvSpPr>
            <p:nvPr userDrawn="1"/>
          </p:nvSpPr>
          <p:spPr bwMode="auto">
            <a:xfrm>
              <a:off x="675" y="425"/>
              <a:ext cx="91" cy="91"/>
            </a:xfrm>
            <a:custGeom>
              <a:avLst/>
              <a:gdLst>
                <a:gd name="T0" fmla="*/ 70 w 70"/>
                <a:gd name="T1" fmla="*/ 34 h 69"/>
                <a:gd name="T2" fmla="*/ 35 w 70"/>
                <a:gd name="T3" fmla="*/ 69 h 69"/>
                <a:gd name="T4" fmla="*/ 0 w 70"/>
                <a:gd name="T5" fmla="*/ 34 h 69"/>
                <a:gd name="T6" fmla="*/ 35 w 70"/>
                <a:gd name="T7" fmla="*/ 0 h 69"/>
                <a:gd name="T8" fmla="*/ 70 w 70"/>
                <a:gd name="T9" fmla="*/ 34 h 69"/>
                <a:gd name="T10" fmla="*/ 35 w 70"/>
                <a:gd name="T11" fmla="*/ 17 h 69"/>
                <a:gd name="T12" fmla="*/ 18 w 70"/>
                <a:gd name="T13" fmla="*/ 34 h 69"/>
                <a:gd name="T14" fmla="*/ 35 w 70"/>
                <a:gd name="T15" fmla="*/ 52 h 69"/>
                <a:gd name="T16" fmla="*/ 52 w 70"/>
                <a:gd name="T17" fmla="*/ 34 h 69"/>
                <a:gd name="T18" fmla="*/ 35 w 70"/>
                <a:gd name="T19" fmla="*/ 17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69">
                  <a:moveTo>
                    <a:pt x="70" y="34"/>
                  </a:moveTo>
                  <a:cubicBezTo>
                    <a:pt x="70" y="53"/>
                    <a:pt x="56" y="69"/>
                    <a:pt x="35" y="69"/>
                  </a:cubicBezTo>
                  <a:cubicBezTo>
                    <a:pt x="14" y="69"/>
                    <a:pt x="0" y="53"/>
                    <a:pt x="0" y="34"/>
                  </a:cubicBezTo>
                  <a:cubicBezTo>
                    <a:pt x="0" y="15"/>
                    <a:pt x="14" y="0"/>
                    <a:pt x="35" y="0"/>
                  </a:cubicBezTo>
                  <a:cubicBezTo>
                    <a:pt x="56" y="0"/>
                    <a:pt x="70" y="15"/>
                    <a:pt x="70" y="34"/>
                  </a:cubicBezTo>
                  <a:close/>
                  <a:moveTo>
                    <a:pt x="35" y="17"/>
                  </a:moveTo>
                  <a:cubicBezTo>
                    <a:pt x="25" y="17"/>
                    <a:pt x="18" y="25"/>
                    <a:pt x="18" y="34"/>
                  </a:cubicBezTo>
                  <a:cubicBezTo>
                    <a:pt x="18" y="44"/>
                    <a:pt x="25" y="52"/>
                    <a:pt x="35" y="52"/>
                  </a:cubicBezTo>
                  <a:cubicBezTo>
                    <a:pt x="45" y="52"/>
                    <a:pt x="52" y="44"/>
                    <a:pt x="52" y="34"/>
                  </a:cubicBezTo>
                  <a:cubicBezTo>
                    <a:pt x="52" y="25"/>
                    <a:pt x="45" y="17"/>
                    <a:pt x="35"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p>
          </p:txBody>
        </p:sp>
        <p:sp>
          <p:nvSpPr>
            <p:cNvPr id="14" name="Freeform 9"/>
            <p:cNvSpPr/>
            <p:nvPr userDrawn="1"/>
          </p:nvSpPr>
          <p:spPr bwMode="auto">
            <a:xfrm>
              <a:off x="503" y="425"/>
              <a:ext cx="60" cy="91"/>
            </a:xfrm>
            <a:custGeom>
              <a:avLst/>
              <a:gdLst>
                <a:gd name="T0" fmla="*/ 42 w 46"/>
                <a:gd name="T1" fmla="*/ 16 h 69"/>
                <a:gd name="T2" fmla="*/ 29 w 46"/>
                <a:gd name="T3" fmla="*/ 14 h 69"/>
                <a:gd name="T4" fmla="*/ 18 w 46"/>
                <a:gd name="T5" fmla="*/ 20 h 69"/>
                <a:gd name="T6" fmla="*/ 26 w 46"/>
                <a:gd name="T7" fmla="*/ 26 h 69"/>
                <a:gd name="T8" fmla="*/ 30 w 46"/>
                <a:gd name="T9" fmla="*/ 27 h 69"/>
                <a:gd name="T10" fmla="*/ 46 w 46"/>
                <a:gd name="T11" fmla="*/ 47 h 69"/>
                <a:gd name="T12" fmla="*/ 19 w 46"/>
                <a:gd name="T13" fmla="*/ 69 h 69"/>
                <a:gd name="T14" fmla="*/ 1 w 46"/>
                <a:gd name="T15" fmla="*/ 67 h 69"/>
                <a:gd name="T16" fmla="*/ 1 w 46"/>
                <a:gd name="T17" fmla="*/ 52 h 69"/>
                <a:gd name="T18" fmla="*/ 16 w 46"/>
                <a:gd name="T19" fmla="*/ 54 h 69"/>
                <a:gd name="T20" fmla="*/ 29 w 46"/>
                <a:gd name="T21" fmla="*/ 48 h 69"/>
                <a:gd name="T22" fmla="*/ 21 w 46"/>
                <a:gd name="T23" fmla="*/ 41 h 69"/>
                <a:gd name="T24" fmla="*/ 18 w 46"/>
                <a:gd name="T25" fmla="*/ 40 h 69"/>
                <a:gd name="T26" fmla="*/ 0 w 46"/>
                <a:gd name="T27" fmla="*/ 21 h 69"/>
                <a:gd name="T28" fmla="*/ 25 w 46"/>
                <a:gd name="T29" fmla="*/ 0 h 69"/>
                <a:gd name="T30" fmla="*/ 42 w 46"/>
                <a:gd name="T31" fmla="*/ 2 h 69"/>
                <a:gd name="T32" fmla="*/ 42 w 46"/>
                <a:gd name="T33" fmla="*/ 16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6" h="69">
                  <a:moveTo>
                    <a:pt x="42" y="16"/>
                  </a:moveTo>
                  <a:cubicBezTo>
                    <a:pt x="41" y="16"/>
                    <a:pt x="34" y="14"/>
                    <a:pt x="29" y="14"/>
                  </a:cubicBezTo>
                  <a:cubicBezTo>
                    <a:pt x="22" y="14"/>
                    <a:pt x="18" y="16"/>
                    <a:pt x="18" y="20"/>
                  </a:cubicBezTo>
                  <a:cubicBezTo>
                    <a:pt x="18" y="24"/>
                    <a:pt x="23" y="25"/>
                    <a:pt x="26" y="26"/>
                  </a:cubicBezTo>
                  <a:cubicBezTo>
                    <a:pt x="30" y="27"/>
                    <a:pt x="30" y="27"/>
                    <a:pt x="30" y="27"/>
                  </a:cubicBezTo>
                  <a:cubicBezTo>
                    <a:pt x="41" y="31"/>
                    <a:pt x="46" y="38"/>
                    <a:pt x="46" y="47"/>
                  </a:cubicBezTo>
                  <a:cubicBezTo>
                    <a:pt x="46" y="63"/>
                    <a:pt x="32" y="69"/>
                    <a:pt x="19" y="69"/>
                  </a:cubicBezTo>
                  <a:cubicBezTo>
                    <a:pt x="10" y="69"/>
                    <a:pt x="1" y="67"/>
                    <a:pt x="1" y="67"/>
                  </a:cubicBezTo>
                  <a:cubicBezTo>
                    <a:pt x="1" y="52"/>
                    <a:pt x="1" y="52"/>
                    <a:pt x="1" y="52"/>
                  </a:cubicBezTo>
                  <a:cubicBezTo>
                    <a:pt x="2" y="52"/>
                    <a:pt x="9" y="54"/>
                    <a:pt x="16" y="54"/>
                  </a:cubicBezTo>
                  <a:cubicBezTo>
                    <a:pt x="25" y="54"/>
                    <a:pt x="29" y="52"/>
                    <a:pt x="29" y="48"/>
                  </a:cubicBezTo>
                  <a:cubicBezTo>
                    <a:pt x="29" y="45"/>
                    <a:pt x="25" y="43"/>
                    <a:pt x="21" y="41"/>
                  </a:cubicBezTo>
                  <a:cubicBezTo>
                    <a:pt x="20" y="41"/>
                    <a:pt x="19" y="41"/>
                    <a:pt x="18" y="40"/>
                  </a:cubicBezTo>
                  <a:cubicBezTo>
                    <a:pt x="8" y="37"/>
                    <a:pt x="0" y="32"/>
                    <a:pt x="0" y="21"/>
                  </a:cubicBezTo>
                  <a:cubicBezTo>
                    <a:pt x="0" y="8"/>
                    <a:pt x="10" y="0"/>
                    <a:pt x="25" y="0"/>
                  </a:cubicBezTo>
                  <a:cubicBezTo>
                    <a:pt x="34" y="0"/>
                    <a:pt x="41" y="2"/>
                    <a:pt x="42" y="2"/>
                  </a:cubicBezTo>
                  <a:lnTo>
                    <a:pt x="42" y="1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p>
          </p:txBody>
        </p:sp>
        <p:sp>
          <p:nvSpPr>
            <p:cNvPr id="15" name="Freeform 10"/>
            <p:cNvSpPr/>
            <p:nvPr userDrawn="1"/>
          </p:nvSpPr>
          <p:spPr bwMode="auto">
            <a:xfrm>
              <a:off x="31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p>
          </p:txBody>
        </p:sp>
        <p:sp>
          <p:nvSpPr>
            <p:cNvPr id="21" name="Freeform 11"/>
            <p:cNvSpPr/>
            <p:nvPr userDrawn="1"/>
          </p:nvSpPr>
          <p:spPr bwMode="auto">
            <a:xfrm>
              <a:off x="37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p>
          </p:txBody>
        </p:sp>
        <p:sp>
          <p:nvSpPr>
            <p:cNvPr id="22" name="Freeform 12"/>
            <p:cNvSpPr/>
            <p:nvPr userDrawn="1"/>
          </p:nvSpPr>
          <p:spPr bwMode="auto">
            <a:xfrm>
              <a:off x="430" y="249"/>
              <a:ext cx="22" cy="139"/>
            </a:xfrm>
            <a:custGeom>
              <a:avLst/>
              <a:gdLst>
                <a:gd name="T0" fmla="*/ 17 w 17"/>
                <a:gd name="T1" fmla="*/ 8 h 106"/>
                <a:gd name="T2" fmla="*/ 8 w 17"/>
                <a:gd name="T3" fmla="*/ 0 h 106"/>
                <a:gd name="T4" fmla="*/ 0 w 17"/>
                <a:gd name="T5" fmla="*/ 8 h 106"/>
                <a:gd name="T6" fmla="*/ 0 w 17"/>
                <a:gd name="T7" fmla="*/ 97 h 106"/>
                <a:gd name="T8" fmla="*/ 8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8" y="0"/>
                  </a:cubicBezTo>
                  <a:cubicBezTo>
                    <a:pt x="4" y="0"/>
                    <a:pt x="0" y="4"/>
                    <a:pt x="0" y="8"/>
                  </a:cubicBezTo>
                  <a:cubicBezTo>
                    <a:pt x="0" y="97"/>
                    <a:pt x="0" y="97"/>
                    <a:pt x="0" y="97"/>
                  </a:cubicBezTo>
                  <a:cubicBezTo>
                    <a:pt x="0" y="102"/>
                    <a:pt x="4" y="106"/>
                    <a:pt x="8"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p>
          </p:txBody>
        </p:sp>
        <p:sp>
          <p:nvSpPr>
            <p:cNvPr id="23" name="Freeform 13"/>
            <p:cNvSpPr/>
            <p:nvPr userDrawn="1"/>
          </p:nvSpPr>
          <p:spPr bwMode="auto">
            <a:xfrm>
              <a:off x="49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p>
          </p:txBody>
        </p:sp>
        <p:sp>
          <p:nvSpPr>
            <p:cNvPr id="24" name="Freeform 14"/>
            <p:cNvSpPr/>
            <p:nvPr userDrawn="1"/>
          </p:nvSpPr>
          <p:spPr bwMode="auto">
            <a:xfrm>
              <a:off x="55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p>
          </p:txBody>
        </p:sp>
        <p:sp>
          <p:nvSpPr>
            <p:cNvPr id="25" name="Freeform 15"/>
            <p:cNvSpPr/>
            <p:nvPr userDrawn="1"/>
          </p:nvSpPr>
          <p:spPr bwMode="auto">
            <a:xfrm>
              <a:off x="61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p>
          </p:txBody>
        </p:sp>
        <p:sp>
          <p:nvSpPr>
            <p:cNvPr id="26" name="Freeform 16"/>
            <p:cNvSpPr/>
            <p:nvPr userDrawn="1"/>
          </p:nvSpPr>
          <p:spPr bwMode="auto">
            <a:xfrm>
              <a:off x="670" y="249"/>
              <a:ext cx="22" cy="139"/>
            </a:xfrm>
            <a:custGeom>
              <a:avLst/>
              <a:gdLst>
                <a:gd name="T0" fmla="*/ 17 w 17"/>
                <a:gd name="T1" fmla="*/ 8 h 106"/>
                <a:gd name="T2" fmla="*/ 9 w 17"/>
                <a:gd name="T3" fmla="*/ 0 h 106"/>
                <a:gd name="T4" fmla="*/ 0 w 17"/>
                <a:gd name="T5" fmla="*/ 8 h 106"/>
                <a:gd name="T6" fmla="*/ 0 w 17"/>
                <a:gd name="T7" fmla="*/ 97 h 106"/>
                <a:gd name="T8" fmla="*/ 9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9" y="0"/>
                  </a:cubicBezTo>
                  <a:cubicBezTo>
                    <a:pt x="4" y="0"/>
                    <a:pt x="0" y="4"/>
                    <a:pt x="0" y="8"/>
                  </a:cubicBezTo>
                  <a:cubicBezTo>
                    <a:pt x="0" y="97"/>
                    <a:pt x="0" y="97"/>
                    <a:pt x="0" y="97"/>
                  </a:cubicBezTo>
                  <a:cubicBezTo>
                    <a:pt x="0" y="102"/>
                    <a:pt x="4" y="106"/>
                    <a:pt x="9"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p>
          </p:txBody>
        </p:sp>
        <p:sp>
          <p:nvSpPr>
            <p:cNvPr id="27" name="Freeform 17"/>
            <p:cNvSpPr/>
            <p:nvPr userDrawn="1"/>
          </p:nvSpPr>
          <p:spPr bwMode="auto">
            <a:xfrm>
              <a:off x="73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p>
          </p:txBody>
        </p:sp>
        <p:sp>
          <p:nvSpPr>
            <p:cNvPr id="28" name="Freeform 18"/>
            <p:cNvSpPr/>
            <p:nvPr userDrawn="1"/>
          </p:nvSpPr>
          <p:spPr bwMode="auto">
            <a:xfrm>
              <a:off x="790" y="321"/>
              <a:ext cx="22" cy="45"/>
            </a:xfrm>
            <a:custGeom>
              <a:avLst/>
              <a:gdLst>
                <a:gd name="T0" fmla="*/ 17 w 17"/>
                <a:gd name="T1" fmla="*/ 8 h 34"/>
                <a:gd name="T2" fmla="*/ 9 w 17"/>
                <a:gd name="T3" fmla="*/ 0 h 34"/>
                <a:gd name="T4" fmla="*/ 0 w 17"/>
                <a:gd name="T5" fmla="*/ 8 h 34"/>
                <a:gd name="T6" fmla="*/ 0 w 17"/>
                <a:gd name="T7" fmla="*/ 26 h 34"/>
                <a:gd name="T8" fmla="*/ 9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9" y="0"/>
                  </a:cubicBezTo>
                  <a:cubicBezTo>
                    <a:pt x="4" y="0"/>
                    <a:pt x="0" y="3"/>
                    <a:pt x="0" y="8"/>
                  </a:cubicBezTo>
                  <a:cubicBezTo>
                    <a:pt x="0" y="26"/>
                    <a:pt x="0" y="26"/>
                    <a:pt x="0" y="26"/>
                  </a:cubicBezTo>
                  <a:cubicBezTo>
                    <a:pt x="0" y="30"/>
                    <a:pt x="4" y="34"/>
                    <a:pt x="9"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p>
          </p:txBody>
        </p:sp>
      </p:grpSp>
      <p:sp>
        <p:nvSpPr>
          <p:cNvPr id="29" name="Text Placeholder 2"/>
          <p:cNvSpPr>
            <a:spLocks noGrp="1"/>
          </p:cNvSpPr>
          <p:nvPr>
            <p:ph type="body" sz="quarter" idx="13"/>
          </p:nvPr>
        </p:nvSpPr>
        <p:spPr>
          <a:xfrm>
            <a:off x="463292" y="2872236"/>
            <a:ext cx="5925246" cy="299001"/>
          </a:xfrm>
          <a:prstGeom prst="rect">
            <a:avLst/>
          </a:prstGeom>
        </p:spPr>
        <p:txBody>
          <a:bodyPr lIns="91420" tIns="45710" rIns="91420" bIns="45710"/>
          <a:lstStyle>
            <a:lvl1pPr marL="0" indent="0">
              <a:buFont typeface="Arial" panose="020B0604020202020204" pitchFamily="34" charset="0"/>
              <a:buNone/>
              <a:defRPr sz="2000" baseline="0">
                <a:solidFill>
                  <a:schemeClr val="bg2"/>
                </a:solidFill>
                <a:latin typeface="+mj-lt"/>
              </a:defRPr>
            </a:lvl1pPr>
            <a:lvl2pPr marL="304800" indent="0">
              <a:buNone/>
              <a:defRPr/>
            </a:lvl2pPr>
            <a:lvl3pPr marL="427355" indent="0">
              <a:buNone/>
              <a:defRPr/>
            </a:lvl3pPr>
            <a:lvl4pPr marL="516890" indent="0">
              <a:buNone/>
              <a:defRPr/>
            </a:lvl4pPr>
            <a:lvl5pPr marL="601345" indent="0">
              <a:buNone/>
              <a:defRPr/>
            </a:lvl5pPr>
          </a:lstStyle>
          <a:p>
            <a:pPr lvl="0"/>
            <a:r>
              <a:rPr lang="en-US" dirty="0"/>
              <a:t>Click to edit Master text styles</a:t>
            </a:r>
            <a:endParaRPr lang="en-US" dirty="0"/>
          </a:p>
        </p:txBody>
      </p:sp>
      <p:sp>
        <p:nvSpPr>
          <p:cNvPr id="30" name="Title 1"/>
          <p:cNvSpPr>
            <a:spLocks noGrp="1"/>
          </p:cNvSpPr>
          <p:nvPr>
            <p:ph type="ctrTitle"/>
          </p:nvPr>
        </p:nvSpPr>
        <p:spPr>
          <a:xfrm>
            <a:off x="425765" y="2300750"/>
            <a:ext cx="5955513" cy="644730"/>
          </a:xfrm>
          <a:prstGeom prst="rect">
            <a:avLst/>
          </a:prstGeom>
        </p:spPr>
        <p:txBody>
          <a:bodyPr anchor="b"/>
          <a:lstStyle>
            <a:lvl1pPr marL="0" indent="0" algn="l">
              <a:lnSpc>
                <a:spcPct val="90000"/>
              </a:lnSpc>
              <a:buFont typeface="Arial" panose="020B0604020202020204" pitchFamily="34" charset="0"/>
              <a:buNone/>
              <a:defRPr sz="3600" b="0" i="0" spc="0" baseline="0">
                <a:solidFill>
                  <a:srgbClr val="38C6F4"/>
                </a:solidFill>
                <a:latin typeface="+mj-lt"/>
                <a:cs typeface="CiscoSans Thin"/>
              </a:defRPr>
            </a:lvl1pPr>
          </a:lstStyle>
          <a:p>
            <a:r>
              <a:rPr lang="en-US" dirty="0"/>
              <a:t>Click to edit Master title style</a:t>
            </a:r>
            <a:endParaRPr lang="en-US" dirty="0"/>
          </a:p>
        </p:txBody>
      </p:sp>
    </p:spTree>
  </p:cSld>
  <p:clrMapOvr>
    <a:masterClrMapping/>
  </p:clrMapOvr>
  <p:transition spd="slow">
    <p:wip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showMasterSp="0">
  <p:cSld name="3_Segue">
    <p:bg>
      <p:bgPr>
        <a:solidFill>
          <a:schemeClr val="bg1"/>
        </a:solidFill>
        <a:effectLst/>
      </p:bgPr>
    </p:bg>
    <p:spTree>
      <p:nvGrpSpPr>
        <p:cNvPr id="1" name=""/>
        <p:cNvGrpSpPr/>
        <p:nvPr/>
      </p:nvGrpSpPr>
      <p:grpSpPr>
        <a:xfrm>
          <a:off x="0" y="0"/>
          <a:ext cx="0" cy="0"/>
          <a:chOff x="0" y="0"/>
          <a:chExt cx="0" cy="0"/>
        </a:xfrm>
      </p:grpSpPr>
      <p:sp>
        <p:nvSpPr>
          <p:cNvPr id="7" name="Rectangle 6"/>
          <p:cNvSpPr/>
          <p:nvPr userDrawn="1"/>
        </p:nvSpPr>
        <p:spPr>
          <a:xfrm>
            <a:off x="0" y="0"/>
            <a:ext cx="9144000" cy="5143499"/>
          </a:xfrm>
          <a:prstGeom prst="rect">
            <a:avLst/>
          </a:prstGeom>
          <a:solidFill>
            <a:srgbClr val="00394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Title 1"/>
          <p:cNvSpPr>
            <a:spLocks noGrp="1"/>
          </p:cNvSpPr>
          <p:nvPr>
            <p:ph type="ctrTitle"/>
          </p:nvPr>
        </p:nvSpPr>
        <p:spPr>
          <a:xfrm>
            <a:off x="416425" y="915409"/>
            <a:ext cx="7598042" cy="2569946"/>
          </a:xfrm>
          <a:prstGeom prst="rect">
            <a:avLst/>
          </a:prstGeom>
        </p:spPr>
        <p:txBody>
          <a:bodyPr anchor="b">
            <a:noAutofit/>
          </a:bodyPr>
          <a:lstStyle>
            <a:lvl1pPr marL="0" indent="0" algn="l">
              <a:lnSpc>
                <a:spcPct val="90000"/>
              </a:lnSpc>
              <a:buFont typeface="Arial" panose="020B0604020202020204" pitchFamily="34" charset="0"/>
              <a:buNone/>
              <a:defRPr sz="4600" b="0" i="0" spc="0" baseline="0">
                <a:solidFill>
                  <a:schemeClr val="accent5"/>
                </a:solidFill>
                <a:latin typeface="+mj-lt"/>
                <a:cs typeface="CiscoSans Thin"/>
              </a:defRPr>
            </a:lvl1pPr>
          </a:lstStyle>
          <a:p>
            <a:r>
              <a:rPr lang="en-US" dirty="0"/>
              <a:t>Click to edit Master title style</a:t>
            </a:r>
            <a:endParaRPr lang="en-US" dirty="0"/>
          </a:p>
        </p:txBody>
      </p:sp>
      <p:sp>
        <p:nvSpPr>
          <p:cNvPr id="8" name="Rectangle 7"/>
          <p:cNvSpPr>
            <a:spLocks noChangeArrowheads="1"/>
          </p:cNvSpPr>
          <p:nvPr userDrawn="1"/>
        </p:nvSpPr>
        <p:spPr bwMode="ltGray">
          <a:xfrm>
            <a:off x="8515707" y="4742907"/>
            <a:ext cx="218414" cy="154518"/>
          </a:xfrm>
          <a:prstGeom prst="rect">
            <a:avLst/>
          </a:prstGeom>
          <a:noFill/>
          <a:ln w="9525" algn="ctr">
            <a:noFill/>
            <a:miter lim="800000"/>
          </a:ln>
          <a:effectLst/>
        </p:spPr>
        <p:txBody>
          <a:bodyPr wrap="none" lIns="61586" tIns="30792" rIns="61586" bIns="30792" anchor="b">
            <a:spAutoFit/>
          </a:bodyPr>
          <a:lstStyle/>
          <a:p>
            <a:pPr algn="r" defTabSz="610870" fontAlgn="auto">
              <a:spcBef>
                <a:spcPts val="0"/>
              </a:spcBef>
              <a:spcAft>
                <a:spcPts val="0"/>
              </a:spcAft>
              <a:defRPr/>
            </a:pPr>
            <a:fld id="{6A1E46DC-7EF6-4EA2-B285-14272867D133}" type="slidenum">
              <a:rPr lang="en-US" sz="600">
                <a:solidFill>
                  <a:schemeClr val="accent5">
                    <a:lumMod val="50000"/>
                  </a:schemeClr>
                </a:solidFill>
                <a:latin typeface="+mn-lt"/>
                <a:ea typeface="+mn-ea"/>
                <a:cs typeface="CiscoSans Thin"/>
              </a:rPr>
            </a:fld>
            <a:endParaRPr lang="en-US" sz="600" dirty="0">
              <a:solidFill>
                <a:schemeClr val="accent5">
                  <a:lumMod val="50000"/>
                </a:schemeClr>
              </a:solidFill>
              <a:latin typeface="+mn-lt"/>
              <a:ea typeface="+mn-ea"/>
              <a:cs typeface="CiscoSans Thin"/>
            </a:endParaRPr>
          </a:p>
        </p:txBody>
      </p:sp>
      <p:sp>
        <p:nvSpPr>
          <p:cNvPr id="9" name="Rectangle 4"/>
          <p:cNvSpPr>
            <a:spLocks noChangeArrowheads="1"/>
          </p:cNvSpPr>
          <p:nvPr userDrawn="1"/>
        </p:nvSpPr>
        <p:spPr bwMode="ltGray">
          <a:xfrm>
            <a:off x="5867508" y="4741653"/>
            <a:ext cx="2658018" cy="154518"/>
          </a:xfrm>
          <a:prstGeom prst="rect">
            <a:avLst/>
          </a:prstGeom>
          <a:noFill/>
          <a:ln w="9525">
            <a:noFill/>
            <a:miter lim="800000"/>
          </a:ln>
          <a:effectLst/>
        </p:spPr>
        <p:txBody>
          <a:bodyPr lIns="61586" tIns="30792" rIns="61586" bIns="30792" anchor="b">
            <a:spAutoFit/>
          </a:bodyPr>
          <a:lstStyle/>
          <a:p>
            <a:pPr defTabSz="610870" fontAlgn="auto">
              <a:spcBef>
                <a:spcPts val="0"/>
              </a:spcBef>
              <a:spcAft>
                <a:spcPts val="0"/>
              </a:spcAft>
              <a:defRPr/>
            </a:pPr>
            <a:r>
              <a:rPr lang="en-US" sz="600" dirty="0">
                <a:solidFill>
                  <a:schemeClr val="accent5">
                    <a:lumMod val="50000"/>
                  </a:schemeClr>
                </a:solidFill>
                <a:latin typeface="+mn-lt"/>
                <a:ea typeface="+mn-ea"/>
                <a:cs typeface="CiscoSans Thin"/>
              </a:rPr>
              <a:t>© 2016  Cisco and/or its affiliates. All rights reserved.   Cisco Confidential</a:t>
            </a:r>
            <a:endParaRPr lang="en-US" sz="600" dirty="0">
              <a:solidFill>
                <a:schemeClr val="accent5">
                  <a:lumMod val="50000"/>
                </a:schemeClr>
              </a:solidFill>
              <a:latin typeface="+mn-lt"/>
              <a:ea typeface="+mn-ea"/>
              <a:cs typeface="CiscoSans Thin"/>
            </a:endParaRPr>
          </a:p>
        </p:txBody>
      </p:sp>
      <p:grpSp>
        <p:nvGrpSpPr>
          <p:cNvPr id="11" name="Group 4"/>
          <p:cNvGrpSpPr>
            <a:grpSpLocks noChangeAspect="1"/>
          </p:cNvGrpSpPr>
          <p:nvPr userDrawn="1"/>
        </p:nvGrpSpPr>
        <p:grpSpPr bwMode="auto">
          <a:xfrm>
            <a:off x="508039" y="4715197"/>
            <a:ext cx="340257" cy="180974"/>
            <a:chOff x="310" y="249"/>
            <a:chExt cx="502" cy="267"/>
          </a:xfrm>
          <a:solidFill>
            <a:srgbClr val="086D8E"/>
          </a:solidFill>
        </p:grpSpPr>
        <p:sp>
          <p:nvSpPr>
            <p:cNvPr id="12" name="Rectangle 5"/>
            <p:cNvSpPr>
              <a:spLocks noChangeArrowheads="1"/>
            </p:cNvSpPr>
            <p:nvPr userDrawn="1"/>
          </p:nvSpPr>
          <p:spPr bwMode="auto">
            <a:xfrm>
              <a:off x="452" y="426"/>
              <a:ext cx="22" cy="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dirty="0"/>
            </a:p>
          </p:txBody>
        </p:sp>
        <p:sp>
          <p:nvSpPr>
            <p:cNvPr id="13" name="Freeform 6"/>
            <p:cNvSpPr/>
            <p:nvPr userDrawn="1"/>
          </p:nvSpPr>
          <p:spPr bwMode="auto">
            <a:xfrm>
              <a:off x="585" y="425"/>
              <a:ext cx="66" cy="91"/>
            </a:xfrm>
            <a:custGeom>
              <a:avLst/>
              <a:gdLst>
                <a:gd name="T0" fmla="*/ 51 w 51"/>
                <a:gd name="T1" fmla="*/ 20 h 69"/>
                <a:gd name="T2" fmla="*/ 37 w 51"/>
                <a:gd name="T3" fmla="*/ 16 h 69"/>
                <a:gd name="T4" fmla="*/ 18 w 51"/>
                <a:gd name="T5" fmla="*/ 34 h 69"/>
                <a:gd name="T6" fmla="*/ 37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7" y="16"/>
                  </a:cubicBezTo>
                  <a:cubicBezTo>
                    <a:pt x="26" y="16"/>
                    <a:pt x="18" y="24"/>
                    <a:pt x="18" y="34"/>
                  </a:cubicBezTo>
                  <a:cubicBezTo>
                    <a:pt x="18" y="44"/>
                    <a:pt x="25" y="52"/>
                    <a:pt x="37" y="52"/>
                  </a:cubicBezTo>
                  <a:cubicBezTo>
                    <a:pt x="45"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p>
          </p:txBody>
        </p:sp>
        <p:sp>
          <p:nvSpPr>
            <p:cNvPr id="14" name="Freeform 7"/>
            <p:cNvSpPr/>
            <p:nvPr userDrawn="1"/>
          </p:nvSpPr>
          <p:spPr bwMode="auto">
            <a:xfrm>
              <a:off x="355" y="425"/>
              <a:ext cx="67" cy="91"/>
            </a:xfrm>
            <a:custGeom>
              <a:avLst/>
              <a:gdLst>
                <a:gd name="T0" fmla="*/ 51 w 51"/>
                <a:gd name="T1" fmla="*/ 20 h 69"/>
                <a:gd name="T2" fmla="*/ 36 w 51"/>
                <a:gd name="T3" fmla="*/ 16 h 69"/>
                <a:gd name="T4" fmla="*/ 18 w 51"/>
                <a:gd name="T5" fmla="*/ 34 h 69"/>
                <a:gd name="T6" fmla="*/ 36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6" y="16"/>
                  </a:cubicBezTo>
                  <a:cubicBezTo>
                    <a:pt x="25" y="16"/>
                    <a:pt x="18" y="24"/>
                    <a:pt x="18" y="34"/>
                  </a:cubicBezTo>
                  <a:cubicBezTo>
                    <a:pt x="18" y="44"/>
                    <a:pt x="25" y="52"/>
                    <a:pt x="36" y="52"/>
                  </a:cubicBezTo>
                  <a:cubicBezTo>
                    <a:pt x="44"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p>
          </p:txBody>
        </p:sp>
        <p:sp>
          <p:nvSpPr>
            <p:cNvPr id="15" name="Freeform 8"/>
            <p:cNvSpPr>
              <a:spLocks noEditPoints="1"/>
            </p:cNvSpPr>
            <p:nvPr userDrawn="1"/>
          </p:nvSpPr>
          <p:spPr bwMode="auto">
            <a:xfrm>
              <a:off x="675" y="425"/>
              <a:ext cx="91" cy="91"/>
            </a:xfrm>
            <a:custGeom>
              <a:avLst/>
              <a:gdLst>
                <a:gd name="T0" fmla="*/ 70 w 70"/>
                <a:gd name="T1" fmla="*/ 34 h 69"/>
                <a:gd name="T2" fmla="*/ 35 w 70"/>
                <a:gd name="T3" fmla="*/ 69 h 69"/>
                <a:gd name="T4" fmla="*/ 0 w 70"/>
                <a:gd name="T5" fmla="*/ 34 h 69"/>
                <a:gd name="T6" fmla="*/ 35 w 70"/>
                <a:gd name="T7" fmla="*/ 0 h 69"/>
                <a:gd name="T8" fmla="*/ 70 w 70"/>
                <a:gd name="T9" fmla="*/ 34 h 69"/>
                <a:gd name="T10" fmla="*/ 35 w 70"/>
                <a:gd name="T11" fmla="*/ 17 h 69"/>
                <a:gd name="T12" fmla="*/ 18 w 70"/>
                <a:gd name="T13" fmla="*/ 34 h 69"/>
                <a:gd name="T14" fmla="*/ 35 w 70"/>
                <a:gd name="T15" fmla="*/ 52 h 69"/>
                <a:gd name="T16" fmla="*/ 52 w 70"/>
                <a:gd name="T17" fmla="*/ 34 h 69"/>
                <a:gd name="T18" fmla="*/ 35 w 70"/>
                <a:gd name="T19" fmla="*/ 17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69">
                  <a:moveTo>
                    <a:pt x="70" y="34"/>
                  </a:moveTo>
                  <a:cubicBezTo>
                    <a:pt x="70" y="53"/>
                    <a:pt x="56" y="69"/>
                    <a:pt x="35" y="69"/>
                  </a:cubicBezTo>
                  <a:cubicBezTo>
                    <a:pt x="14" y="69"/>
                    <a:pt x="0" y="53"/>
                    <a:pt x="0" y="34"/>
                  </a:cubicBezTo>
                  <a:cubicBezTo>
                    <a:pt x="0" y="15"/>
                    <a:pt x="14" y="0"/>
                    <a:pt x="35" y="0"/>
                  </a:cubicBezTo>
                  <a:cubicBezTo>
                    <a:pt x="56" y="0"/>
                    <a:pt x="70" y="15"/>
                    <a:pt x="70" y="34"/>
                  </a:cubicBezTo>
                  <a:close/>
                  <a:moveTo>
                    <a:pt x="35" y="17"/>
                  </a:moveTo>
                  <a:cubicBezTo>
                    <a:pt x="25" y="17"/>
                    <a:pt x="18" y="25"/>
                    <a:pt x="18" y="34"/>
                  </a:cubicBezTo>
                  <a:cubicBezTo>
                    <a:pt x="18" y="44"/>
                    <a:pt x="25" y="52"/>
                    <a:pt x="35" y="52"/>
                  </a:cubicBezTo>
                  <a:cubicBezTo>
                    <a:pt x="45" y="52"/>
                    <a:pt x="52" y="44"/>
                    <a:pt x="52" y="34"/>
                  </a:cubicBezTo>
                  <a:cubicBezTo>
                    <a:pt x="52" y="25"/>
                    <a:pt x="45" y="17"/>
                    <a:pt x="35"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p>
          </p:txBody>
        </p:sp>
        <p:sp>
          <p:nvSpPr>
            <p:cNvPr id="16" name="Freeform 9"/>
            <p:cNvSpPr/>
            <p:nvPr userDrawn="1"/>
          </p:nvSpPr>
          <p:spPr bwMode="auto">
            <a:xfrm>
              <a:off x="503" y="425"/>
              <a:ext cx="60" cy="91"/>
            </a:xfrm>
            <a:custGeom>
              <a:avLst/>
              <a:gdLst>
                <a:gd name="T0" fmla="*/ 42 w 46"/>
                <a:gd name="T1" fmla="*/ 16 h 69"/>
                <a:gd name="T2" fmla="*/ 29 w 46"/>
                <a:gd name="T3" fmla="*/ 14 h 69"/>
                <a:gd name="T4" fmla="*/ 18 w 46"/>
                <a:gd name="T5" fmla="*/ 20 h 69"/>
                <a:gd name="T6" fmla="*/ 26 w 46"/>
                <a:gd name="T7" fmla="*/ 26 h 69"/>
                <a:gd name="T8" fmla="*/ 30 w 46"/>
                <a:gd name="T9" fmla="*/ 27 h 69"/>
                <a:gd name="T10" fmla="*/ 46 w 46"/>
                <a:gd name="T11" fmla="*/ 47 h 69"/>
                <a:gd name="T12" fmla="*/ 19 w 46"/>
                <a:gd name="T13" fmla="*/ 69 h 69"/>
                <a:gd name="T14" fmla="*/ 1 w 46"/>
                <a:gd name="T15" fmla="*/ 67 h 69"/>
                <a:gd name="T16" fmla="*/ 1 w 46"/>
                <a:gd name="T17" fmla="*/ 52 h 69"/>
                <a:gd name="T18" fmla="*/ 16 w 46"/>
                <a:gd name="T19" fmla="*/ 54 h 69"/>
                <a:gd name="T20" fmla="*/ 29 w 46"/>
                <a:gd name="T21" fmla="*/ 48 h 69"/>
                <a:gd name="T22" fmla="*/ 21 w 46"/>
                <a:gd name="T23" fmla="*/ 41 h 69"/>
                <a:gd name="T24" fmla="*/ 18 w 46"/>
                <a:gd name="T25" fmla="*/ 40 h 69"/>
                <a:gd name="T26" fmla="*/ 0 w 46"/>
                <a:gd name="T27" fmla="*/ 21 h 69"/>
                <a:gd name="T28" fmla="*/ 25 w 46"/>
                <a:gd name="T29" fmla="*/ 0 h 69"/>
                <a:gd name="T30" fmla="*/ 42 w 46"/>
                <a:gd name="T31" fmla="*/ 2 h 69"/>
                <a:gd name="T32" fmla="*/ 42 w 46"/>
                <a:gd name="T33" fmla="*/ 16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6" h="69">
                  <a:moveTo>
                    <a:pt x="42" y="16"/>
                  </a:moveTo>
                  <a:cubicBezTo>
                    <a:pt x="41" y="16"/>
                    <a:pt x="34" y="14"/>
                    <a:pt x="29" y="14"/>
                  </a:cubicBezTo>
                  <a:cubicBezTo>
                    <a:pt x="22" y="14"/>
                    <a:pt x="18" y="16"/>
                    <a:pt x="18" y="20"/>
                  </a:cubicBezTo>
                  <a:cubicBezTo>
                    <a:pt x="18" y="24"/>
                    <a:pt x="23" y="25"/>
                    <a:pt x="26" y="26"/>
                  </a:cubicBezTo>
                  <a:cubicBezTo>
                    <a:pt x="30" y="27"/>
                    <a:pt x="30" y="27"/>
                    <a:pt x="30" y="27"/>
                  </a:cubicBezTo>
                  <a:cubicBezTo>
                    <a:pt x="41" y="31"/>
                    <a:pt x="46" y="38"/>
                    <a:pt x="46" y="47"/>
                  </a:cubicBezTo>
                  <a:cubicBezTo>
                    <a:pt x="46" y="63"/>
                    <a:pt x="32" y="69"/>
                    <a:pt x="19" y="69"/>
                  </a:cubicBezTo>
                  <a:cubicBezTo>
                    <a:pt x="10" y="69"/>
                    <a:pt x="1" y="67"/>
                    <a:pt x="1" y="67"/>
                  </a:cubicBezTo>
                  <a:cubicBezTo>
                    <a:pt x="1" y="52"/>
                    <a:pt x="1" y="52"/>
                    <a:pt x="1" y="52"/>
                  </a:cubicBezTo>
                  <a:cubicBezTo>
                    <a:pt x="2" y="52"/>
                    <a:pt x="9" y="54"/>
                    <a:pt x="16" y="54"/>
                  </a:cubicBezTo>
                  <a:cubicBezTo>
                    <a:pt x="25" y="54"/>
                    <a:pt x="29" y="52"/>
                    <a:pt x="29" y="48"/>
                  </a:cubicBezTo>
                  <a:cubicBezTo>
                    <a:pt x="29" y="45"/>
                    <a:pt x="25" y="43"/>
                    <a:pt x="21" y="41"/>
                  </a:cubicBezTo>
                  <a:cubicBezTo>
                    <a:pt x="20" y="41"/>
                    <a:pt x="19" y="41"/>
                    <a:pt x="18" y="40"/>
                  </a:cubicBezTo>
                  <a:cubicBezTo>
                    <a:pt x="8" y="37"/>
                    <a:pt x="0" y="32"/>
                    <a:pt x="0" y="21"/>
                  </a:cubicBezTo>
                  <a:cubicBezTo>
                    <a:pt x="0" y="8"/>
                    <a:pt x="10" y="0"/>
                    <a:pt x="25" y="0"/>
                  </a:cubicBezTo>
                  <a:cubicBezTo>
                    <a:pt x="34" y="0"/>
                    <a:pt x="41" y="2"/>
                    <a:pt x="42" y="2"/>
                  </a:cubicBezTo>
                  <a:lnTo>
                    <a:pt x="42" y="1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p>
          </p:txBody>
        </p:sp>
        <p:sp>
          <p:nvSpPr>
            <p:cNvPr id="17" name="Freeform 10"/>
            <p:cNvSpPr/>
            <p:nvPr userDrawn="1"/>
          </p:nvSpPr>
          <p:spPr bwMode="auto">
            <a:xfrm>
              <a:off x="31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p>
          </p:txBody>
        </p:sp>
        <p:sp>
          <p:nvSpPr>
            <p:cNvPr id="18" name="Freeform 11"/>
            <p:cNvSpPr/>
            <p:nvPr userDrawn="1"/>
          </p:nvSpPr>
          <p:spPr bwMode="auto">
            <a:xfrm>
              <a:off x="37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p>
          </p:txBody>
        </p:sp>
        <p:sp>
          <p:nvSpPr>
            <p:cNvPr id="19" name="Freeform 12"/>
            <p:cNvSpPr/>
            <p:nvPr userDrawn="1"/>
          </p:nvSpPr>
          <p:spPr bwMode="auto">
            <a:xfrm>
              <a:off x="430" y="249"/>
              <a:ext cx="22" cy="139"/>
            </a:xfrm>
            <a:custGeom>
              <a:avLst/>
              <a:gdLst>
                <a:gd name="T0" fmla="*/ 17 w 17"/>
                <a:gd name="T1" fmla="*/ 8 h 106"/>
                <a:gd name="T2" fmla="*/ 8 w 17"/>
                <a:gd name="T3" fmla="*/ 0 h 106"/>
                <a:gd name="T4" fmla="*/ 0 w 17"/>
                <a:gd name="T5" fmla="*/ 8 h 106"/>
                <a:gd name="T6" fmla="*/ 0 w 17"/>
                <a:gd name="T7" fmla="*/ 97 h 106"/>
                <a:gd name="T8" fmla="*/ 8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8" y="0"/>
                  </a:cubicBezTo>
                  <a:cubicBezTo>
                    <a:pt x="4" y="0"/>
                    <a:pt x="0" y="4"/>
                    <a:pt x="0" y="8"/>
                  </a:cubicBezTo>
                  <a:cubicBezTo>
                    <a:pt x="0" y="97"/>
                    <a:pt x="0" y="97"/>
                    <a:pt x="0" y="97"/>
                  </a:cubicBezTo>
                  <a:cubicBezTo>
                    <a:pt x="0" y="102"/>
                    <a:pt x="4" y="106"/>
                    <a:pt x="8"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p>
          </p:txBody>
        </p:sp>
        <p:sp>
          <p:nvSpPr>
            <p:cNvPr id="20" name="Freeform 13"/>
            <p:cNvSpPr/>
            <p:nvPr userDrawn="1"/>
          </p:nvSpPr>
          <p:spPr bwMode="auto">
            <a:xfrm>
              <a:off x="49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p>
          </p:txBody>
        </p:sp>
        <p:sp>
          <p:nvSpPr>
            <p:cNvPr id="21" name="Freeform 14"/>
            <p:cNvSpPr/>
            <p:nvPr userDrawn="1"/>
          </p:nvSpPr>
          <p:spPr bwMode="auto">
            <a:xfrm>
              <a:off x="55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p>
          </p:txBody>
        </p:sp>
        <p:sp>
          <p:nvSpPr>
            <p:cNvPr id="22" name="Freeform 15"/>
            <p:cNvSpPr/>
            <p:nvPr userDrawn="1"/>
          </p:nvSpPr>
          <p:spPr bwMode="auto">
            <a:xfrm>
              <a:off x="61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p>
          </p:txBody>
        </p:sp>
        <p:sp>
          <p:nvSpPr>
            <p:cNvPr id="23" name="Freeform 16"/>
            <p:cNvSpPr/>
            <p:nvPr userDrawn="1"/>
          </p:nvSpPr>
          <p:spPr bwMode="auto">
            <a:xfrm>
              <a:off x="670" y="249"/>
              <a:ext cx="22" cy="139"/>
            </a:xfrm>
            <a:custGeom>
              <a:avLst/>
              <a:gdLst>
                <a:gd name="T0" fmla="*/ 17 w 17"/>
                <a:gd name="T1" fmla="*/ 8 h 106"/>
                <a:gd name="T2" fmla="*/ 9 w 17"/>
                <a:gd name="T3" fmla="*/ 0 h 106"/>
                <a:gd name="T4" fmla="*/ 0 w 17"/>
                <a:gd name="T5" fmla="*/ 8 h 106"/>
                <a:gd name="T6" fmla="*/ 0 w 17"/>
                <a:gd name="T7" fmla="*/ 97 h 106"/>
                <a:gd name="T8" fmla="*/ 9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9" y="0"/>
                  </a:cubicBezTo>
                  <a:cubicBezTo>
                    <a:pt x="4" y="0"/>
                    <a:pt x="0" y="4"/>
                    <a:pt x="0" y="8"/>
                  </a:cubicBezTo>
                  <a:cubicBezTo>
                    <a:pt x="0" y="97"/>
                    <a:pt x="0" y="97"/>
                    <a:pt x="0" y="97"/>
                  </a:cubicBezTo>
                  <a:cubicBezTo>
                    <a:pt x="0" y="102"/>
                    <a:pt x="4" y="106"/>
                    <a:pt x="9"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p>
          </p:txBody>
        </p:sp>
        <p:sp>
          <p:nvSpPr>
            <p:cNvPr id="24" name="Freeform 17"/>
            <p:cNvSpPr/>
            <p:nvPr userDrawn="1"/>
          </p:nvSpPr>
          <p:spPr bwMode="auto">
            <a:xfrm>
              <a:off x="73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p>
          </p:txBody>
        </p:sp>
        <p:sp>
          <p:nvSpPr>
            <p:cNvPr id="25" name="Freeform 18"/>
            <p:cNvSpPr/>
            <p:nvPr userDrawn="1"/>
          </p:nvSpPr>
          <p:spPr bwMode="auto">
            <a:xfrm>
              <a:off x="790" y="321"/>
              <a:ext cx="22" cy="45"/>
            </a:xfrm>
            <a:custGeom>
              <a:avLst/>
              <a:gdLst>
                <a:gd name="T0" fmla="*/ 17 w 17"/>
                <a:gd name="T1" fmla="*/ 8 h 34"/>
                <a:gd name="T2" fmla="*/ 9 w 17"/>
                <a:gd name="T3" fmla="*/ 0 h 34"/>
                <a:gd name="T4" fmla="*/ 0 w 17"/>
                <a:gd name="T5" fmla="*/ 8 h 34"/>
                <a:gd name="T6" fmla="*/ 0 w 17"/>
                <a:gd name="T7" fmla="*/ 26 h 34"/>
                <a:gd name="T8" fmla="*/ 9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9" y="0"/>
                  </a:cubicBezTo>
                  <a:cubicBezTo>
                    <a:pt x="4" y="0"/>
                    <a:pt x="0" y="3"/>
                    <a:pt x="0" y="8"/>
                  </a:cubicBezTo>
                  <a:cubicBezTo>
                    <a:pt x="0" y="26"/>
                    <a:pt x="0" y="26"/>
                    <a:pt x="0" y="26"/>
                  </a:cubicBezTo>
                  <a:cubicBezTo>
                    <a:pt x="0" y="30"/>
                    <a:pt x="4" y="34"/>
                    <a:pt x="9"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p>
          </p:txBody>
        </p:sp>
      </p:grpSp>
    </p:spTree>
  </p:cSld>
  <p:clrMapOvr>
    <a:masterClrMapping/>
  </p:clrMapOvr>
  <p:transition spd="slow">
    <p:wip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Multi_Slide">
    <p:spTree>
      <p:nvGrpSpPr>
        <p:cNvPr id="1" name=""/>
        <p:cNvGrpSpPr/>
        <p:nvPr/>
      </p:nvGrpSpPr>
      <p:grpSpPr>
        <a:xfrm>
          <a:off x="0" y="0"/>
          <a:ext cx="0" cy="0"/>
          <a:chOff x="0" y="0"/>
          <a:chExt cx="0" cy="0"/>
        </a:xfrm>
      </p:grpSpPr>
      <p:sp>
        <p:nvSpPr>
          <p:cNvPr id="5" name="Content Placeholder 2"/>
          <p:cNvSpPr>
            <a:spLocks noGrp="1"/>
          </p:cNvSpPr>
          <p:nvPr>
            <p:ph idx="1"/>
          </p:nvPr>
        </p:nvSpPr>
        <p:spPr>
          <a:xfrm>
            <a:off x="474662" y="1347788"/>
            <a:ext cx="8280057" cy="3073946"/>
          </a:xfrm>
          <a:prstGeom prst="rect">
            <a:avLst/>
          </a:prstGeom>
        </p:spPr>
        <p:txBody>
          <a:bodyPr lIns="91420" tIns="45710" rIns="91420" bIns="45710">
            <a:noAutofit/>
          </a:bodyPr>
          <a:lstStyle>
            <a:lvl1pPr marL="285750" marR="0" indent="-285750" algn="ctr" defTabSz="457200" rtl="0" eaLnBrk="1" fontAlgn="auto" latinLnBrk="0" hangingPunct="1">
              <a:lnSpc>
                <a:spcPct val="100000"/>
              </a:lnSpc>
              <a:spcBef>
                <a:spcPct val="20000"/>
              </a:spcBef>
              <a:spcAft>
                <a:spcPts val="0"/>
              </a:spcAft>
              <a:buClrTx/>
              <a:buSzTx/>
              <a:buFont typeface="Arial" panose="020B0604020202020204"/>
              <a:buNone/>
              <a:defRPr sz="2000" b="0" i="0" baseline="0">
                <a:solidFill>
                  <a:schemeClr val="bg1"/>
                </a:solidFill>
                <a:latin typeface="+mn-lt"/>
                <a:cs typeface="CiscoSans ExtraLight"/>
              </a:defRPr>
            </a:lvl1pPr>
          </a:lstStyle>
          <a:p>
            <a:pPr lvl="0"/>
            <a:r>
              <a:rPr lang="en-US"/>
              <a:t>Click to edit Master text styles</a:t>
            </a:r>
            <a:endParaRPr lang="en-US"/>
          </a:p>
        </p:txBody>
      </p:sp>
      <p:sp>
        <p:nvSpPr>
          <p:cNvPr id="4" name="Title Placeholder 5"/>
          <p:cNvSpPr>
            <a:spLocks noGrp="1"/>
          </p:cNvSpPr>
          <p:nvPr>
            <p:ph type="title"/>
          </p:nvPr>
        </p:nvSpPr>
        <p:spPr bwMode="auto">
          <a:xfrm>
            <a:off x="437766" y="341313"/>
            <a:ext cx="8345488" cy="731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rgbClr val="004C69"/>
                </a:solidFill>
              </a:defRPr>
            </a:lvl1pPr>
          </a:lstStyle>
          <a:p>
            <a:pPr lvl="0"/>
            <a:r>
              <a:rPr lang="en-US" dirty="0"/>
              <a:t>Click to edit Master title style</a:t>
            </a:r>
            <a:endParaRPr lang="en-GB" dirty="0"/>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Blank Slide">
    <p:spTree>
      <p:nvGrpSpPr>
        <p:cNvPr id="1" name=""/>
        <p:cNvGrpSpPr/>
        <p:nvPr/>
      </p:nvGrpSpPr>
      <p:grpSpPr>
        <a:xfrm>
          <a:off x="0" y="0"/>
          <a:ext cx="0" cy="0"/>
          <a:chOff x="0" y="0"/>
          <a:chExt cx="0" cy="0"/>
        </a:xfrm>
      </p:grpSpPr>
    </p:spTree>
  </p:cSld>
  <p:clrMapOvr>
    <a:overrideClrMapping bg1="lt1" tx1="dk1" bg2="lt2" tx2="dk2" accent1="accent1" accent2="accent2" accent3="accent3" accent4="accent4" accent5="accent5" accent6="accent6" hlink="hlink" folHlink="folHlink"/>
  </p:clrMapOvr>
  <p:transition spd="med">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2_Circled_Bullet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accent1"/>
                </a:solidFill>
              </a:defRPr>
            </a:lvl1pPr>
          </a:lstStyle>
          <a:p>
            <a:r>
              <a:rPr lang="en-US" dirty="0"/>
              <a:t>Click to edit Master title style</a:t>
            </a:r>
            <a:endParaRPr lang="en-US" dirty="0"/>
          </a:p>
        </p:txBody>
      </p:sp>
      <p:sp>
        <p:nvSpPr>
          <p:cNvPr id="12" name="Oval 11"/>
          <p:cNvSpPr/>
          <p:nvPr/>
        </p:nvSpPr>
        <p:spPr>
          <a:xfrm>
            <a:off x="575610" y="2552550"/>
            <a:ext cx="698624" cy="698624"/>
          </a:xfrm>
          <a:prstGeom prst="ellipse">
            <a:avLst/>
          </a:prstGeom>
          <a:solidFill>
            <a:schemeClr val="bg2"/>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4000" dirty="0">
              <a:solidFill>
                <a:srgbClr val="FFFFFF"/>
              </a:solidFill>
              <a:cs typeface="Arial" panose="020B0604020202020204"/>
            </a:endParaRPr>
          </a:p>
        </p:txBody>
      </p:sp>
      <p:sp>
        <p:nvSpPr>
          <p:cNvPr id="15" name="Oval 14"/>
          <p:cNvSpPr/>
          <p:nvPr/>
        </p:nvSpPr>
        <p:spPr>
          <a:xfrm>
            <a:off x="575610" y="1426607"/>
            <a:ext cx="698624" cy="698624"/>
          </a:xfrm>
          <a:prstGeom prst="ellipse">
            <a:avLst/>
          </a:prstGeom>
          <a:solidFill>
            <a:srgbClr val="00394F"/>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4000" dirty="0">
              <a:ln>
                <a:solidFill>
                  <a:schemeClr val="bg2"/>
                </a:solidFill>
              </a:ln>
              <a:solidFill>
                <a:schemeClr val="bg1"/>
              </a:solidFill>
              <a:cs typeface="Arial" panose="020B0604020202020204"/>
            </a:endParaRPr>
          </a:p>
        </p:txBody>
      </p:sp>
      <p:sp>
        <p:nvSpPr>
          <p:cNvPr id="22" name="Oval 21"/>
          <p:cNvSpPr/>
          <p:nvPr/>
        </p:nvSpPr>
        <p:spPr>
          <a:xfrm>
            <a:off x="575610" y="3653093"/>
            <a:ext cx="698624" cy="698624"/>
          </a:xfrm>
          <a:prstGeom prst="ellipse">
            <a:avLst/>
          </a:prstGeom>
          <a:solidFill>
            <a:schemeClr val="accent5"/>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4000" dirty="0">
              <a:solidFill>
                <a:srgbClr val="049FD9"/>
              </a:solidFill>
              <a:cs typeface="Arial" panose="020B0604020202020204"/>
            </a:endParaRPr>
          </a:p>
        </p:txBody>
      </p:sp>
      <p:sp>
        <p:nvSpPr>
          <p:cNvPr id="24" name="Text Placeholder 17"/>
          <p:cNvSpPr>
            <a:spLocks noGrp="1"/>
          </p:cNvSpPr>
          <p:nvPr>
            <p:ph type="body" sz="quarter" idx="13"/>
          </p:nvPr>
        </p:nvSpPr>
        <p:spPr>
          <a:xfrm>
            <a:off x="1365250" y="1432522"/>
            <a:ext cx="5473700" cy="693381"/>
          </a:xfrm>
          <a:prstGeom prst="rect">
            <a:avLst/>
          </a:prstGeom>
        </p:spPr>
        <p:txBody>
          <a:bodyPr lIns="91420" tIns="45710" rIns="91420" bIns="45710" anchor="ctr" anchorCtr="0">
            <a:noAutofit/>
          </a:bodyPr>
          <a:lstStyle>
            <a:lvl1pPr marL="0" indent="0" algn="l">
              <a:buNone/>
              <a:defRPr sz="2000" b="0" i="0" baseline="0">
                <a:solidFill>
                  <a:schemeClr val="accent1"/>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Click to edit Master text styles</a:t>
            </a:r>
            <a:endParaRPr lang="en-US" dirty="0"/>
          </a:p>
        </p:txBody>
      </p:sp>
      <p:sp>
        <p:nvSpPr>
          <p:cNvPr id="25" name="Text Placeholder 17"/>
          <p:cNvSpPr>
            <a:spLocks noGrp="1"/>
          </p:cNvSpPr>
          <p:nvPr>
            <p:ph type="body" sz="quarter" idx="14"/>
          </p:nvPr>
        </p:nvSpPr>
        <p:spPr>
          <a:xfrm>
            <a:off x="1365250" y="2557793"/>
            <a:ext cx="5473700" cy="693381"/>
          </a:xfrm>
          <a:prstGeom prst="rect">
            <a:avLst/>
          </a:prstGeom>
        </p:spPr>
        <p:txBody>
          <a:bodyPr lIns="91420" tIns="45710" rIns="91420" bIns="45710" anchor="ctr" anchorCtr="0">
            <a:noAutofit/>
          </a:bodyPr>
          <a:lstStyle>
            <a:lvl1pPr marL="0" indent="0" algn="l">
              <a:buNone/>
              <a:defRPr sz="2000" b="0" i="0" baseline="0">
                <a:solidFill>
                  <a:schemeClr val="accent1"/>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endParaRPr lang="en-US"/>
          </a:p>
        </p:txBody>
      </p:sp>
      <p:sp>
        <p:nvSpPr>
          <p:cNvPr id="26" name="Text Placeholder 17"/>
          <p:cNvSpPr>
            <a:spLocks noGrp="1"/>
          </p:cNvSpPr>
          <p:nvPr>
            <p:ph type="body" sz="quarter" idx="15"/>
          </p:nvPr>
        </p:nvSpPr>
        <p:spPr>
          <a:xfrm>
            <a:off x="1365250" y="3653093"/>
            <a:ext cx="5473700" cy="693381"/>
          </a:xfrm>
          <a:prstGeom prst="rect">
            <a:avLst/>
          </a:prstGeom>
        </p:spPr>
        <p:txBody>
          <a:bodyPr lIns="91420" tIns="45710" rIns="91420" bIns="45710" anchor="ctr" anchorCtr="0">
            <a:noAutofit/>
          </a:bodyPr>
          <a:lstStyle>
            <a:lvl1pPr marL="0" indent="0" algn="l">
              <a:buNone/>
              <a:defRPr sz="2000" b="0" i="0" baseline="0">
                <a:solidFill>
                  <a:schemeClr val="accent1"/>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endParaRPr lang="en-US"/>
          </a:p>
        </p:txBody>
      </p:sp>
      <p:sp>
        <p:nvSpPr>
          <p:cNvPr id="28" name="Text Placeholder 17"/>
          <p:cNvSpPr>
            <a:spLocks noGrp="1"/>
          </p:cNvSpPr>
          <p:nvPr>
            <p:ph type="body" sz="quarter" idx="17" hasCustomPrompt="1"/>
          </p:nvPr>
        </p:nvSpPr>
        <p:spPr>
          <a:xfrm>
            <a:off x="575610" y="2552550"/>
            <a:ext cx="698624" cy="693381"/>
          </a:xfrm>
          <a:prstGeom prst="rect">
            <a:avLst/>
          </a:prstGeom>
        </p:spPr>
        <p:txBody>
          <a:bodyPr lIns="91420" tIns="45710" rIns="91420" bIns="45710" anchor="ctr" anchorCtr="0">
            <a:noAutofit/>
          </a:bodyPr>
          <a:lstStyle>
            <a:lvl1pPr marL="0" indent="0" algn="ctr">
              <a:buNone/>
              <a:defRPr sz="40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2</a:t>
            </a:r>
            <a:endParaRPr lang="en-US" dirty="0"/>
          </a:p>
        </p:txBody>
      </p:sp>
      <p:sp>
        <p:nvSpPr>
          <p:cNvPr id="29" name="Text Placeholder 17"/>
          <p:cNvSpPr>
            <a:spLocks noGrp="1"/>
          </p:cNvSpPr>
          <p:nvPr>
            <p:ph type="body" sz="quarter" idx="18" hasCustomPrompt="1"/>
          </p:nvPr>
        </p:nvSpPr>
        <p:spPr>
          <a:xfrm>
            <a:off x="575611" y="3651140"/>
            <a:ext cx="698624" cy="693381"/>
          </a:xfrm>
          <a:prstGeom prst="rect">
            <a:avLst/>
          </a:prstGeom>
          <a:ln>
            <a:noFill/>
          </a:ln>
        </p:spPr>
        <p:txBody>
          <a:bodyPr lIns="91420" tIns="45710" rIns="91420" bIns="45710" anchor="ctr" anchorCtr="0">
            <a:noAutofit/>
          </a:bodyPr>
          <a:lstStyle>
            <a:lvl1pPr marL="0" indent="0" algn="ctr">
              <a:buNone/>
              <a:defRPr sz="40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3</a:t>
            </a:r>
            <a:endParaRPr lang="en-US" dirty="0"/>
          </a:p>
        </p:txBody>
      </p:sp>
      <p:sp>
        <p:nvSpPr>
          <p:cNvPr id="13" name="Text Placeholder 17"/>
          <p:cNvSpPr>
            <a:spLocks noGrp="1"/>
          </p:cNvSpPr>
          <p:nvPr>
            <p:ph type="body" sz="quarter" idx="19" hasCustomPrompt="1"/>
          </p:nvPr>
        </p:nvSpPr>
        <p:spPr>
          <a:xfrm>
            <a:off x="575610" y="1427248"/>
            <a:ext cx="698624" cy="693381"/>
          </a:xfrm>
          <a:prstGeom prst="rect">
            <a:avLst/>
          </a:prstGeom>
        </p:spPr>
        <p:txBody>
          <a:bodyPr lIns="91420" tIns="45710" rIns="91420" bIns="45710" anchor="ctr" anchorCtr="0">
            <a:noAutofit/>
          </a:bodyPr>
          <a:lstStyle>
            <a:lvl1pPr marL="0" indent="0" algn="ctr">
              <a:buNone/>
              <a:defRPr sz="40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1</a:t>
            </a:r>
            <a:endParaRPr lang="en-US" dirty="0"/>
          </a:p>
        </p:txBody>
      </p:sp>
    </p:spTree>
  </p:cSld>
  <p:clrMapOvr>
    <a:masterClrMapping/>
  </p:clrMapOvr>
  <p:transition spd="slow">
    <p:wip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5_Circled_Bullet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accent1"/>
                </a:solidFill>
              </a:defRPr>
            </a:lvl1pPr>
          </a:lstStyle>
          <a:p>
            <a:r>
              <a:rPr lang="en-US" dirty="0"/>
              <a:t>Click to edit Master title style</a:t>
            </a:r>
            <a:endParaRPr lang="en-US" dirty="0"/>
          </a:p>
        </p:txBody>
      </p:sp>
      <p:sp>
        <p:nvSpPr>
          <p:cNvPr id="12" name="Oval 11"/>
          <p:cNvSpPr/>
          <p:nvPr/>
        </p:nvSpPr>
        <p:spPr>
          <a:xfrm>
            <a:off x="575611" y="1979318"/>
            <a:ext cx="464815" cy="464815"/>
          </a:xfrm>
          <a:prstGeom prst="ellipse">
            <a:avLst/>
          </a:prstGeom>
          <a:solidFill>
            <a:srgbClr val="38C6F4"/>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4000" dirty="0">
              <a:ln>
                <a:solidFill>
                  <a:schemeClr val="bg2"/>
                </a:solidFill>
              </a:ln>
              <a:solidFill>
                <a:schemeClr val="accent5"/>
              </a:solidFill>
              <a:cs typeface="Arial" panose="020B0604020202020204"/>
            </a:endParaRPr>
          </a:p>
        </p:txBody>
      </p:sp>
      <p:sp>
        <p:nvSpPr>
          <p:cNvPr id="15" name="Oval 14"/>
          <p:cNvSpPr/>
          <p:nvPr/>
        </p:nvSpPr>
        <p:spPr>
          <a:xfrm>
            <a:off x="575610" y="1328927"/>
            <a:ext cx="464815" cy="464815"/>
          </a:xfrm>
          <a:prstGeom prst="ellipse">
            <a:avLst/>
          </a:prstGeom>
          <a:solidFill>
            <a:srgbClr val="00394F"/>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4000" dirty="0">
              <a:ln>
                <a:solidFill>
                  <a:schemeClr val="bg2"/>
                </a:solidFill>
              </a:ln>
              <a:solidFill>
                <a:schemeClr val="accent5"/>
              </a:solidFill>
              <a:cs typeface="Arial" panose="020B0604020202020204"/>
            </a:endParaRPr>
          </a:p>
        </p:txBody>
      </p:sp>
      <p:sp>
        <p:nvSpPr>
          <p:cNvPr id="22" name="Oval 21"/>
          <p:cNvSpPr/>
          <p:nvPr/>
        </p:nvSpPr>
        <p:spPr>
          <a:xfrm>
            <a:off x="575611" y="2627446"/>
            <a:ext cx="464815" cy="464815"/>
          </a:xfrm>
          <a:prstGeom prst="ellipse">
            <a:avLst/>
          </a:prstGeom>
          <a:solidFill>
            <a:schemeClr val="bg2"/>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4000" dirty="0">
              <a:ln>
                <a:solidFill>
                  <a:schemeClr val="bg2"/>
                </a:solidFill>
              </a:ln>
              <a:solidFill>
                <a:schemeClr val="accent5"/>
              </a:solidFill>
              <a:cs typeface="Arial" panose="020B0604020202020204"/>
            </a:endParaRPr>
          </a:p>
        </p:txBody>
      </p:sp>
      <p:sp>
        <p:nvSpPr>
          <p:cNvPr id="24" name="Text Placeholder 17"/>
          <p:cNvSpPr>
            <a:spLocks noGrp="1"/>
          </p:cNvSpPr>
          <p:nvPr>
            <p:ph type="body" sz="quarter" idx="13"/>
          </p:nvPr>
        </p:nvSpPr>
        <p:spPr>
          <a:xfrm>
            <a:off x="1172384" y="1334842"/>
            <a:ext cx="5678748" cy="461327"/>
          </a:xfrm>
          <a:prstGeom prst="rect">
            <a:avLst/>
          </a:prstGeom>
        </p:spPr>
        <p:txBody>
          <a:bodyPr lIns="91420" tIns="45710" rIns="91420" bIns="45710" anchor="ctr" anchorCtr="0">
            <a:noAutofit/>
          </a:bodyPr>
          <a:lstStyle>
            <a:lvl1pPr marL="0" indent="0" algn="l">
              <a:buNone/>
              <a:defRPr sz="2000" b="0" i="0" baseline="0">
                <a:solidFill>
                  <a:schemeClr val="accent1"/>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Click to edit Master text styles</a:t>
            </a:r>
            <a:endParaRPr lang="en-US" dirty="0"/>
          </a:p>
        </p:txBody>
      </p:sp>
      <p:sp>
        <p:nvSpPr>
          <p:cNvPr id="25" name="Text Placeholder 17"/>
          <p:cNvSpPr>
            <a:spLocks noGrp="1"/>
          </p:cNvSpPr>
          <p:nvPr>
            <p:ph type="body" sz="quarter" idx="14"/>
          </p:nvPr>
        </p:nvSpPr>
        <p:spPr>
          <a:xfrm>
            <a:off x="1172385" y="1984561"/>
            <a:ext cx="5678748" cy="461327"/>
          </a:xfrm>
          <a:prstGeom prst="rect">
            <a:avLst/>
          </a:prstGeom>
        </p:spPr>
        <p:txBody>
          <a:bodyPr lIns="91420" tIns="45710" rIns="91420" bIns="45710" anchor="ctr" anchorCtr="0">
            <a:noAutofit/>
          </a:bodyPr>
          <a:lstStyle>
            <a:lvl1pPr marL="0" indent="0" algn="l">
              <a:buNone/>
              <a:defRPr sz="2000" b="0" i="0" baseline="0">
                <a:solidFill>
                  <a:schemeClr val="accent1"/>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endParaRPr lang="en-US"/>
          </a:p>
        </p:txBody>
      </p:sp>
      <p:sp>
        <p:nvSpPr>
          <p:cNvPr id="26" name="Text Placeholder 17"/>
          <p:cNvSpPr>
            <a:spLocks noGrp="1"/>
          </p:cNvSpPr>
          <p:nvPr>
            <p:ph type="body" sz="quarter" idx="15"/>
          </p:nvPr>
        </p:nvSpPr>
        <p:spPr>
          <a:xfrm>
            <a:off x="1172385" y="2627446"/>
            <a:ext cx="5678748" cy="461327"/>
          </a:xfrm>
          <a:prstGeom prst="rect">
            <a:avLst/>
          </a:prstGeom>
        </p:spPr>
        <p:txBody>
          <a:bodyPr lIns="91420" tIns="45710" rIns="91420" bIns="45710" anchor="ctr" anchorCtr="0">
            <a:noAutofit/>
          </a:bodyPr>
          <a:lstStyle>
            <a:lvl1pPr marL="0" indent="0" algn="l">
              <a:buNone/>
              <a:defRPr sz="2000" b="0" i="0" baseline="0">
                <a:solidFill>
                  <a:schemeClr val="accent1"/>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endParaRPr lang="en-US"/>
          </a:p>
        </p:txBody>
      </p:sp>
      <p:sp>
        <p:nvSpPr>
          <p:cNvPr id="27" name="Text Placeholder 17"/>
          <p:cNvSpPr>
            <a:spLocks noGrp="1"/>
          </p:cNvSpPr>
          <p:nvPr>
            <p:ph type="body" sz="quarter" idx="16" hasCustomPrompt="1"/>
          </p:nvPr>
        </p:nvSpPr>
        <p:spPr>
          <a:xfrm>
            <a:off x="575611" y="1327521"/>
            <a:ext cx="464815" cy="461327"/>
          </a:xfrm>
          <a:prstGeom prst="rect">
            <a:avLst/>
          </a:prstGeom>
          <a:noFill/>
          <a:ln>
            <a:noFill/>
          </a:ln>
        </p:spPr>
        <p:txBody>
          <a:bodyPr lIns="91420" tIns="45710" rIns="91420" bIns="45710" anchor="ctr" anchorCtr="0">
            <a:noAutofit/>
          </a:bodyPr>
          <a:lstStyle>
            <a:lvl1pPr marL="0" indent="0" algn="ctr">
              <a:buNone/>
              <a:defRPr sz="20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1</a:t>
            </a:r>
            <a:endParaRPr lang="en-US" dirty="0"/>
          </a:p>
        </p:txBody>
      </p:sp>
      <p:sp>
        <p:nvSpPr>
          <p:cNvPr id="28" name="Text Placeholder 17"/>
          <p:cNvSpPr>
            <a:spLocks noGrp="1"/>
          </p:cNvSpPr>
          <p:nvPr>
            <p:ph type="body" sz="quarter" idx="17" hasCustomPrompt="1"/>
          </p:nvPr>
        </p:nvSpPr>
        <p:spPr>
          <a:xfrm>
            <a:off x="575611" y="1979318"/>
            <a:ext cx="464815" cy="461327"/>
          </a:xfrm>
          <a:prstGeom prst="rect">
            <a:avLst/>
          </a:prstGeom>
          <a:noFill/>
          <a:ln>
            <a:noFill/>
          </a:ln>
        </p:spPr>
        <p:txBody>
          <a:bodyPr lIns="91420" tIns="45710" rIns="91420" bIns="45710" anchor="ctr" anchorCtr="0">
            <a:noAutofit/>
          </a:bodyPr>
          <a:lstStyle>
            <a:lvl1pPr marL="0" indent="0" algn="ctr">
              <a:buNone/>
              <a:defRPr sz="20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2</a:t>
            </a:r>
            <a:endParaRPr lang="en-US" dirty="0"/>
          </a:p>
        </p:txBody>
      </p:sp>
      <p:sp>
        <p:nvSpPr>
          <p:cNvPr id="29" name="Text Placeholder 17"/>
          <p:cNvSpPr>
            <a:spLocks noGrp="1"/>
          </p:cNvSpPr>
          <p:nvPr>
            <p:ph type="body" sz="quarter" idx="18" hasCustomPrompt="1"/>
          </p:nvPr>
        </p:nvSpPr>
        <p:spPr>
          <a:xfrm>
            <a:off x="575612" y="2625493"/>
            <a:ext cx="464815" cy="461327"/>
          </a:xfrm>
          <a:prstGeom prst="rect">
            <a:avLst/>
          </a:prstGeom>
          <a:noFill/>
          <a:ln>
            <a:noFill/>
          </a:ln>
        </p:spPr>
        <p:txBody>
          <a:bodyPr lIns="91420" tIns="45710" rIns="91420" bIns="45710" anchor="ctr" anchorCtr="0">
            <a:noAutofit/>
          </a:bodyPr>
          <a:lstStyle>
            <a:lvl1pPr marL="0" indent="0" algn="ctr">
              <a:buNone/>
              <a:defRPr sz="20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3</a:t>
            </a:r>
            <a:endParaRPr lang="en-US" dirty="0"/>
          </a:p>
        </p:txBody>
      </p:sp>
      <p:sp>
        <p:nvSpPr>
          <p:cNvPr id="13" name="Oval 12"/>
          <p:cNvSpPr/>
          <p:nvPr/>
        </p:nvSpPr>
        <p:spPr>
          <a:xfrm>
            <a:off x="575612" y="3274581"/>
            <a:ext cx="464815" cy="464815"/>
          </a:xfrm>
          <a:prstGeom prst="ellipse">
            <a:avLst/>
          </a:prstGeom>
          <a:solidFill>
            <a:schemeClr val="accent6"/>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4000" dirty="0">
              <a:ln>
                <a:solidFill>
                  <a:schemeClr val="bg2"/>
                </a:solidFill>
              </a:ln>
              <a:solidFill>
                <a:schemeClr val="accent5"/>
              </a:solidFill>
              <a:cs typeface="Arial" panose="020B0604020202020204"/>
            </a:endParaRPr>
          </a:p>
        </p:txBody>
      </p:sp>
      <p:sp>
        <p:nvSpPr>
          <p:cNvPr id="14" name="Text Placeholder 17"/>
          <p:cNvSpPr>
            <a:spLocks noGrp="1"/>
          </p:cNvSpPr>
          <p:nvPr>
            <p:ph type="body" sz="quarter" idx="19"/>
          </p:nvPr>
        </p:nvSpPr>
        <p:spPr>
          <a:xfrm>
            <a:off x="1172386" y="3274581"/>
            <a:ext cx="5678748" cy="461327"/>
          </a:xfrm>
          <a:prstGeom prst="rect">
            <a:avLst/>
          </a:prstGeom>
        </p:spPr>
        <p:txBody>
          <a:bodyPr lIns="91420" tIns="45710" rIns="91420" bIns="45710" anchor="ctr" anchorCtr="0">
            <a:noAutofit/>
          </a:bodyPr>
          <a:lstStyle>
            <a:lvl1pPr marL="0" indent="0" algn="l">
              <a:buNone/>
              <a:defRPr sz="2000" b="0" i="0" baseline="0">
                <a:solidFill>
                  <a:schemeClr val="accent1"/>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endParaRPr lang="en-US"/>
          </a:p>
        </p:txBody>
      </p:sp>
      <p:sp>
        <p:nvSpPr>
          <p:cNvPr id="16" name="Text Placeholder 17"/>
          <p:cNvSpPr>
            <a:spLocks noGrp="1"/>
          </p:cNvSpPr>
          <p:nvPr>
            <p:ph type="body" sz="quarter" idx="20" hasCustomPrompt="1"/>
          </p:nvPr>
        </p:nvSpPr>
        <p:spPr>
          <a:xfrm>
            <a:off x="575613" y="3272628"/>
            <a:ext cx="464815" cy="461327"/>
          </a:xfrm>
          <a:prstGeom prst="rect">
            <a:avLst/>
          </a:prstGeom>
          <a:noFill/>
          <a:ln>
            <a:noFill/>
          </a:ln>
        </p:spPr>
        <p:txBody>
          <a:bodyPr lIns="91420" tIns="45710" rIns="91420" bIns="45710" anchor="ctr" anchorCtr="0">
            <a:noAutofit/>
          </a:bodyPr>
          <a:lstStyle>
            <a:lvl1pPr marL="0" indent="0" algn="ctr">
              <a:buNone/>
              <a:defRPr sz="20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4</a:t>
            </a:r>
            <a:endParaRPr lang="en-US" dirty="0"/>
          </a:p>
        </p:txBody>
      </p:sp>
      <p:sp>
        <p:nvSpPr>
          <p:cNvPr id="17" name="Oval 16"/>
          <p:cNvSpPr/>
          <p:nvPr/>
        </p:nvSpPr>
        <p:spPr>
          <a:xfrm>
            <a:off x="575613" y="3921716"/>
            <a:ext cx="464815" cy="464815"/>
          </a:xfrm>
          <a:prstGeom prst="ellipse">
            <a:avLst/>
          </a:prstGeom>
          <a:solidFill>
            <a:srgbClr val="00394F"/>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4000" dirty="0">
              <a:ln>
                <a:solidFill>
                  <a:schemeClr val="bg2"/>
                </a:solidFill>
              </a:ln>
              <a:solidFill>
                <a:schemeClr val="accent5"/>
              </a:solidFill>
              <a:cs typeface="Arial" panose="020B0604020202020204"/>
            </a:endParaRPr>
          </a:p>
        </p:txBody>
      </p:sp>
      <p:sp>
        <p:nvSpPr>
          <p:cNvPr id="18" name="Text Placeholder 17"/>
          <p:cNvSpPr>
            <a:spLocks noGrp="1"/>
          </p:cNvSpPr>
          <p:nvPr>
            <p:ph type="body" sz="quarter" idx="21"/>
          </p:nvPr>
        </p:nvSpPr>
        <p:spPr>
          <a:xfrm>
            <a:off x="1172387" y="3921716"/>
            <a:ext cx="5678748" cy="461327"/>
          </a:xfrm>
          <a:prstGeom prst="rect">
            <a:avLst/>
          </a:prstGeom>
        </p:spPr>
        <p:txBody>
          <a:bodyPr lIns="91420" tIns="45710" rIns="91420" bIns="45710" anchor="ctr" anchorCtr="0">
            <a:noAutofit/>
          </a:bodyPr>
          <a:lstStyle>
            <a:lvl1pPr marL="0" indent="0" algn="l">
              <a:buNone/>
              <a:defRPr sz="2000" b="0" i="0" baseline="0">
                <a:solidFill>
                  <a:schemeClr val="accent1"/>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endParaRPr lang="en-US"/>
          </a:p>
        </p:txBody>
      </p:sp>
      <p:sp>
        <p:nvSpPr>
          <p:cNvPr id="19" name="Text Placeholder 17"/>
          <p:cNvSpPr>
            <a:spLocks noGrp="1"/>
          </p:cNvSpPr>
          <p:nvPr>
            <p:ph type="body" sz="quarter" idx="22" hasCustomPrompt="1"/>
          </p:nvPr>
        </p:nvSpPr>
        <p:spPr>
          <a:xfrm>
            <a:off x="575614" y="3919763"/>
            <a:ext cx="464815" cy="461327"/>
          </a:xfrm>
          <a:prstGeom prst="rect">
            <a:avLst/>
          </a:prstGeom>
          <a:ln>
            <a:noFill/>
          </a:ln>
        </p:spPr>
        <p:txBody>
          <a:bodyPr lIns="91420" tIns="45710" rIns="91420" bIns="45710" anchor="ctr" anchorCtr="0">
            <a:noAutofit/>
          </a:bodyPr>
          <a:lstStyle>
            <a:lvl1pPr marL="0" indent="0" algn="ctr">
              <a:buNone/>
              <a:defRPr sz="20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5</a:t>
            </a:r>
            <a:endParaRPr lang="en-US" dirty="0"/>
          </a:p>
        </p:txBody>
      </p:sp>
    </p:spTree>
  </p:cSld>
  <p:clrMapOvr>
    <a:masterClrMapping/>
  </p:clrMapOvr>
  <p:transition spd="slow">
    <p:wip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6_Circled_Bullet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rgbClr val="004C69"/>
                </a:solidFill>
              </a:defRPr>
            </a:lvl1pPr>
          </a:lstStyle>
          <a:p>
            <a:r>
              <a:rPr lang="en-US" dirty="0"/>
              <a:t>Click to edit Master title style</a:t>
            </a:r>
            <a:endParaRPr lang="en-US" dirty="0"/>
          </a:p>
        </p:txBody>
      </p:sp>
      <p:sp>
        <p:nvSpPr>
          <p:cNvPr id="42" name="Oval 41"/>
          <p:cNvSpPr/>
          <p:nvPr/>
        </p:nvSpPr>
        <p:spPr>
          <a:xfrm>
            <a:off x="575611" y="1979318"/>
            <a:ext cx="464815" cy="464815"/>
          </a:xfrm>
          <a:prstGeom prst="ellipse">
            <a:avLst/>
          </a:prstGeom>
          <a:solidFill>
            <a:srgbClr val="38C6F4"/>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1800" dirty="0">
              <a:ln>
                <a:solidFill>
                  <a:schemeClr val="bg2"/>
                </a:solidFill>
              </a:ln>
              <a:solidFill>
                <a:schemeClr val="bg2"/>
              </a:solidFill>
              <a:cs typeface="Arial" panose="020B0604020202020204"/>
            </a:endParaRPr>
          </a:p>
        </p:txBody>
      </p:sp>
      <p:sp>
        <p:nvSpPr>
          <p:cNvPr id="43" name="Oval 42"/>
          <p:cNvSpPr/>
          <p:nvPr/>
        </p:nvSpPr>
        <p:spPr>
          <a:xfrm>
            <a:off x="575610" y="1328927"/>
            <a:ext cx="464815" cy="464815"/>
          </a:xfrm>
          <a:prstGeom prst="ellipse">
            <a:avLst/>
          </a:prstGeom>
          <a:solidFill>
            <a:srgbClr val="00394F"/>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1800" dirty="0">
              <a:ln>
                <a:solidFill>
                  <a:schemeClr val="bg2"/>
                </a:solidFill>
              </a:ln>
              <a:solidFill>
                <a:srgbClr val="FFFFFF"/>
              </a:solidFill>
              <a:cs typeface="Arial" panose="020B0604020202020204"/>
            </a:endParaRPr>
          </a:p>
        </p:txBody>
      </p:sp>
      <p:sp>
        <p:nvSpPr>
          <p:cNvPr id="44" name="Oval 43"/>
          <p:cNvSpPr/>
          <p:nvPr/>
        </p:nvSpPr>
        <p:spPr>
          <a:xfrm>
            <a:off x="575611" y="2627446"/>
            <a:ext cx="464815" cy="464815"/>
          </a:xfrm>
          <a:prstGeom prst="ellipse">
            <a:avLst/>
          </a:prstGeom>
          <a:solidFill>
            <a:schemeClr val="bg2"/>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1800" dirty="0">
              <a:ln>
                <a:solidFill>
                  <a:schemeClr val="bg2"/>
                </a:solidFill>
              </a:ln>
              <a:solidFill>
                <a:schemeClr val="bg2"/>
              </a:solidFill>
              <a:cs typeface="Arial" panose="020B0604020202020204"/>
            </a:endParaRPr>
          </a:p>
        </p:txBody>
      </p:sp>
      <p:sp>
        <p:nvSpPr>
          <p:cNvPr id="45" name="Text Placeholder 17"/>
          <p:cNvSpPr>
            <a:spLocks noGrp="1"/>
          </p:cNvSpPr>
          <p:nvPr>
            <p:ph type="body" sz="quarter" idx="13"/>
          </p:nvPr>
        </p:nvSpPr>
        <p:spPr>
          <a:xfrm>
            <a:off x="1172384" y="1334842"/>
            <a:ext cx="2175886" cy="461327"/>
          </a:xfrm>
          <a:prstGeom prst="rect">
            <a:avLst/>
          </a:prstGeom>
        </p:spPr>
        <p:txBody>
          <a:bodyPr lIns="91420" tIns="45710" rIns="91420" bIns="45710" anchor="ctr" anchorCtr="0">
            <a:noAutofit/>
          </a:bodyPr>
          <a:lstStyle>
            <a:lvl1pPr marL="0" indent="0" algn="l">
              <a:buNone/>
              <a:defRPr sz="1800" b="0" i="0" baseline="0">
                <a:solidFill>
                  <a:srgbClr val="004C69"/>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Click to edit Master text styles</a:t>
            </a:r>
            <a:endParaRPr lang="en-US" dirty="0"/>
          </a:p>
        </p:txBody>
      </p:sp>
      <p:sp>
        <p:nvSpPr>
          <p:cNvPr id="46" name="Text Placeholder 17"/>
          <p:cNvSpPr>
            <a:spLocks noGrp="1"/>
          </p:cNvSpPr>
          <p:nvPr>
            <p:ph type="body" sz="quarter" idx="14"/>
          </p:nvPr>
        </p:nvSpPr>
        <p:spPr>
          <a:xfrm>
            <a:off x="1172385" y="1984561"/>
            <a:ext cx="2175886" cy="461327"/>
          </a:xfrm>
          <a:prstGeom prst="rect">
            <a:avLst/>
          </a:prstGeom>
        </p:spPr>
        <p:txBody>
          <a:bodyPr lIns="91420" tIns="45710" rIns="91420" bIns="45710" anchor="ctr" anchorCtr="0">
            <a:noAutofit/>
          </a:bodyPr>
          <a:lstStyle>
            <a:lvl1pPr marL="0" indent="0" algn="l">
              <a:buNone/>
              <a:defRPr sz="1800" b="0" i="0" baseline="0">
                <a:solidFill>
                  <a:srgbClr val="004C69"/>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endParaRPr lang="en-US"/>
          </a:p>
        </p:txBody>
      </p:sp>
      <p:sp>
        <p:nvSpPr>
          <p:cNvPr id="47" name="Text Placeholder 17"/>
          <p:cNvSpPr>
            <a:spLocks noGrp="1"/>
          </p:cNvSpPr>
          <p:nvPr>
            <p:ph type="body" sz="quarter" idx="15"/>
          </p:nvPr>
        </p:nvSpPr>
        <p:spPr>
          <a:xfrm>
            <a:off x="1172385" y="2627446"/>
            <a:ext cx="2175886" cy="461327"/>
          </a:xfrm>
          <a:prstGeom prst="rect">
            <a:avLst/>
          </a:prstGeom>
        </p:spPr>
        <p:txBody>
          <a:bodyPr lIns="91420" tIns="45710" rIns="91420" bIns="45710" anchor="ctr" anchorCtr="0">
            <a:noAutofit/>
          </a:bodyPr>
          <a:lstStyle>
            <a:lvl1pPr marL="0" indent="0" algn="l">
              <a:buNone/>
              <a:defRPr sz="1800" b="0" i="0" baseline="0">
                <a:solidFill>
                  <a:srgbClr val="004C69"/>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endParaRPr lang="en-US"/>
          </a:p>
        </p:txBody>
      </p:sp>
      <p:sp>
        <p:nvSpPr>
          <p:cNvPr id="48" name="Text Placeholder 17"/>
          <p:cNvSpPr>
            <a:spLocks noGrp="1"/>
          </p:cNvSpPr>
          <p:nvPr>
            <p:ph type="body" sz="quarter" idx="16" hasCustomPrompt="1"/>
          </p:nvPr>
        </p:nvSpPr>
        <p:spPr>
          <a:xfrm>
            <a:off x="575611" y="1327521"/>
            <a:ext cx="464815" cy="461327"/>
          </a:xfrm>
          <a:prstGeom prst="rect">
            <a:avLst/>
          </a:prstGeom>
          <a:noFill/>
          <a:ln>
            <a:noFill/>
          </a:ln>
        </p:spPr>
        <p:txBody>
          <a:bodyPr lIns="91420" tIns="45710" rIns="91420" bIns="45710" anchor="ctr" anchorCtr="0">
            <a:noAutofit/>
          </a:bodyPr>
          <a:lstStyle>
            <a:lvl1pPr marL="0" indent="0" algn="ctr">
              <a:buNone/>
              <a:defRPr sz="18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1</a:t>
            </a:r>
            <a:endParaRPr lang="en-US" dirty="0"/>
          </a:p>
        </p:txBody>
      </p:sp>
      <p:sp>
        <p:nvSpPr>
          <p:cNvPr id="49" name="Text Placeholder 17"/>
          <p:cNvSpPr>
            <a:spLocks noGrp="1"/>
          </p:cNvSpPr>
          <p:nvPr>
            <p:ph type="body" sz="quarter" idx="17" hasCustomPrompt="1"/>
          </p:nvPr>
        </p:nvSpPr>
        <p:spPr>
          <a:xfrm>
            <a:off x="575611" y="1979318"/>
            <a:ext cx="464815" cy="461327"/>
          </a:xfrm>
          <a:prstGeom prst="rect">
            <a:avLst/>
          </a:prstGeom>
          <a:noFill/>
          <a:ln>
            <a:noFill/>
          </a:ln>
        </p:spPr>
        <p:txBody>
          <a:bodyPr lIns="91420" tIns="45710" rIns="91420" bIns="45710" anchor="ctr" anchorCtr="0">
            <a:noAutofit/>
          </a:bodyPr>
          <a:lstStyle>
            <a:lvl1pPr marL="0" indent="0" algn="ctr">
              <a:buNone/>
              <a:defRPr sz="18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2</a:t>
            </a:r>
            <a:endParaRPr lang="en-US" dirty="0"/>
          </a:p>
        </p:txBody>
      </p:sp>
      <p:sp>
        <p:nvSpPr>
          <p:cNvPr id="50" name="Text Placeholder 17"/>
          <p:cNvSpPr>
            <a:spLocks noGrp="1"/>
          </p:cNvSpPr>
          <p:nvPr>
            <p:ph type="body" sz="quarter" idx="18" hasCustomPrompt="1"/>
          </p:nvPr>
        </p:nvSpPr>
        <p:spPr>
          <a:xfrm>
            <a:off x="575612" y="2625493"/>
            <a:ext cx="464815" cy="461327"/>
          </a:xfrm>
          <a:prstGeom prst="rect">
            <a:avLst/>
          </a:prstGeom>
          <a:noFill/>
          <a:ln>
            <a:noFill/>
          </a:ln>
        </p:spPr>
        <p:txBody>
          <a:bodyPr lIns="91420" tIns="45710" rIns="91420" bIns="45710" anchor="ctr" anchorCtr="0">
            <a:noAutofit/>
          </a:bodyPr>
          <a:lstStyle>
            <a:lvl1pPr marL="0" indent="0" algn="ctr">
              <a:buNone/>
              <a:defRPr sz="18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3</a:t>
            </a:r>
            <a:endParaRPr lang="en-US" dirty="0"/>
          </a:p>
        </p:txBody>
      </p:sp>
      <p:sp>
        <p:nvSpPr>
          <p:cNvPr id="51" name="Oval 50"/>
          <p:cNvSpPr/>
          <p:nvPr/>
        </p:nvSpPr>
        <p:spPr>
          <a:xfrm>
            <a:off x="575612" y="3274581"/>
            <a:ext cx="464815" cy="464815"/>
          </a:xfrm>
          <a:prstGeom prst="ellipse">
            <a:avLst/>
          </a:prstGeom>
          <a:solidFill>
            <a:schemeClr val="accent6"/>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1800" dirty="0">
              <a:ln>
                <a:solidFill>
                  <a:schemeClr val="bg2"/>
                </a:solidFill>
              </a:ln>
              <a:solidFill>
                <a:schemeClr val="bg2"/>
              </a:solidFill>
              <a:cs typeface="Arial" panose="020B0604020202020204"/>
            </a:endParaRPr>
          </a:p>
        </p:txBody>
      </p:sp>
      <p:sp>
        <p:nvSpPr>
          <p:cNvPr id="52" name="Text Placeholder 17"/>
          <p:cNvSpPr>
            <a:spLocks noGrp="1"/>
          </p:cNvSpPr>
          <p:nvPr>
            <p:ph type="body" sz="quarter" idx="19"/>
          </p:nvPr>
        </p:nvSpPr>
        <p:spPr>
          <a:xfrm>
            <a:off x="1172386" y="3274581"/>
            <a:ext cx="2175886" cy="461327"/>
          </a:xfrm>
          <a:prstGeom prst="rect">
            <a:avLst/>
          </a:prstGeom>
        </p:spPr>
        <p:txBody>
          <a:bodyPr lIns="91420" tIns="45710" rIns="91420" bIns="45710" anchor="ctr" anchorCtr="0">
            <a:noAutofit/>
          </a:bodyPr>
          <a:lstStyle>
            <a:lvl1pPr marL="0" indent="0" algn="l">
              <a:buNone/>
              <a:defRPr sz="1800" b="0" i="0" baseline="0">
                <a:solidFill>
                  <a:srgbClr val="004C69"/>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endParaRPr lang="en-US"/>
          </a:p>
        </p:txBody>
      </p:sp>
      <p:sp>
        <p:nvSpPr>
          <p:cNvPr id="53" name="Text Placeholder 17"/>
          <p:cNvSpPr>
            <a:spLocks noGrp="1"/>
          </p:cNvSpPr>
          <p:nvPr>
            <p:ph type="body" sz="quarter" idx="20" hasCustomPrompt="1"/>
          </p:nvPr>
        </p:nvSpPr>
        <p:spPr>
          <a:xfrm>
            <a:off x="575613" y="3272628"/>
            <a:ext cx="464815" cy="461327"/>
          </a:xfrm>
          <a:prstGeom prst="rect">
            <a:avLst/>
          </a:prstGeom>
          <a:noFill/>
          <a:ln>
            <a:noFill/>
          </a:ln>
        </p:spPr>
        <p:txBody>
          <a:bodyPr lIns="91420" tIns="45710" rIns="91420" bIns="45710" anchor="ctr" anchorCtr="0">
            <a:noAutofit/>
          </a:bodyPr>
          <a:lstStyle>
            <a:lvl1pPr marL="0" indent="0" algn="ctr">
              <a:buNone/>
              <a:defRPr sz="18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4</a:t>
            </a:r>
            <a:endParaRPr lang="en-US" dirty="0"/>
          </a:p>
        </p:txBody>
      </p:sp>
      <p:sp>
        <p:nvSpPr>
          <p:cNvPr id="54" name="Oval 53"/>
          <p:cNvSpPr/>
          <p:nvPr/>
        </p:nvSpPr>
        <p:spPr>
          <a:xfrm>
            <a:off x="575613" y="3921716"/>
            <a:ext cx="464815" cy="464815"/>
          </a:xfrm>
          <a:prstGeom prst="ellipse">
            <a:avLst/>
          </a:prstGeom>
          <a:solidFill>
            <a:schemeClr val="accent1">
              <a:lumMod val="75000"/>
            </a:schemeClr>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1800" dirty="0">
              <a:ln>
                <a:solidFill>
                  <a:schemeClr val="bg2"/>
                </a:solidFill>
              </a:ln>
              <a:solidFill>
                <a:schemeClr val="bg2"/>
              </a:solidFill>
              <a:cs typeface="Arial" panose="020B0604020202020204"/>
            </a:endParaRPr>
          </a:p>
        </p:txBody>
      </p:sp>
      <p:sp>
        <p:nvSpPr>
          <p:cNvPr id="55" name="Text Placeholder 17"/>
          <p:cNvSpPr>
            <a:spLocks noGrp="1"/>
          </p:cNvSpPr>
          <p:nvPr>
            <p:ph type="body" sz="quarter" idx="21"/>
          </p:nvPr>
        </p:nvSpPr>
        <p:spPr>
          <a:xfrm>
            <a:off x="1172387" y="3921716"/>
            <a:ext cx="2175886" cy="461327"/>
          </a:xfrm>
          <a:prstGeom prst="rect">
            <a:avLst/>
          </a:prstGeom>
        </p:spPr>
        <p:txBody>
          <a:bodyPr lIns="91420" tIns="45710" rIns="91420" bIns="45710" anchor="ctr" anchorCtr="0">
            <a:noAutofit/>
          </a:bodyPr>
          <a:lstStyle>
            <a:lvl1pPr marL="0" indent="0" algn="l">
              <a:buNone/>
              <a:defRPr sz="1800" b="0" i="0" baseline="0">
                <a:solidFill>
                  <a:srgbClr val="004C69"/>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endParaRPr lang="en-US"/>
          </a:p>
        </p:txBody>
      </p:sp>
      <p:sp>
        <p:nvSpPr>
          <p:cNvPr id="56" name="Text Placeholder 17"/>
          <p:cNvSpPr>
            <a:spLocks noGrp="1"/>
          </p:cNvSpPr>
          <p:nvPr>
            <p:ph type="body" sz="quarter" idx="22" hasCustomPrompt="1"/>
          </p:nvPr>
        </p:nvSpPr>
        <p:spPr>
          <a:xfrm>
            <a:off x="575614" y="3919763"/>
            <a:ext cx="464815" cy="461327"/>
          </a:xfrm>
          <a:prstGeom prst="rect">
            <a:avLst/>
          </a:prstGeom>
          <a:noFill/>
          <a:ln>
            <a:noFill/>
          </a:ln>
        </p:spPr>
        <p:txBody>
          <a:bodyPr lIns="91420" tIns="45710" rIns="91420" bIns="45710" anchor="ctr" anchorCtr="0">
            <a:noAutofit/>
          </a:bodyPr>
          <a:lstStyle>
            <a:lvl1pPr marL="0" indent="0" algn="ctr">
              <a:buNone/>
              <a:defRPr sz="18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5</a:t>
            </a:r>
            <a:endParaRPr lang="en-US" dirty="0"/>
          </a:p>
        </p:txBody>
      </p:sp>
      <p:sp>
        <p:nvSpPr>
          <p:cNvPr id="57" name="Oval 56"/>
          <p:cNvSpPr/>
          <p:nvPr/>
        </p:nvSpPr>
        <p:spPr>
          <a:xfrm>
            <a:off x="4414576" y="1983084"/>
            <a:ext cx="464815" cy="464815"/>
          </a:xfrm>
          <a:prstGeom prst="ellipse">
            <a:avLst/>
          </a:prstGeom>
          <a:solidFill>
            <a:schemeClr val="accent6"/>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1800" dirty="0">
              <a:ln>
                <a:solidFill>
                  <a:schemeClr val="bg2"/>
                </a:solidFill>
              </a:ln>
              <a:solidFill>
                <a:schemeClr val="bg2"/>
              </a:solidFill>
              <a:cs typeface="Arial" panose="020B0604020202020204"/>
            </a:endParaRPr>
          </a:p>
        </p:txBody>
      </p:sp>
      <p:sp>
        <p:nvSpPr>
          <p:cNvPr id="58" name="Oval 57"/>
          <p:cNvSpPr/>
          <p:nvPr/>
        </p:nvSpPr>
        <p:spPr>
          <a:xfrm>
            <a:off x="4414575" y="1332693"/>
            <a:ext cx="464815" cy="464815"/>
          </a:xfrm>
          <a:prstGeom prst="ellipse">
            <a:avLst/>
          </a:prstGeom>
          <a:solidFill>
            <a:srgbClr val="00394F"/>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1800" dirty="0">
              <a:ln>
                <a:solidFill>
                  <a:schemeClr val="bg2"/>
                </a:solidFill>
              </a:ln>
              <a:solidFill>
                <a:schemeClr val="bg2"/>
              </a:solidFill>
              <a:cs typeface="Arial" panose="020B0604020202020204"/>
            </a:endParaRPr>
          </a:p>
        </p:txBody>
      </p:sp>
      <p:sp>
        <p:nvSpPr>
          <p:cNvPr id="59" name="Oval 58"/>
          <p:cNvSpPr/>
          <p:nvPr/>
        </p:nvSpPr>
        <p:spPr>
          <a:xfrm>
            <a:off x="4414576" y="2631212"/>
            <a:ext cx="464815" cy="464815"/>
          </a:xfrm>
          <a:prstGeom prst="ellipse">
            <a:avLst/>
          </a:prstGeom>
          <a:solidFill>
            <a:schemeClr val="accent5"/>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1800" dirty="0">
              <a:ln>
                <a:solidFill>
                  <a:schemeClr val="bg2"/>
                </a:solidFill>
              </a:ln>
              <a:solidFill>
                <a:schemeClr val="bg2"/>
              </a:solidFill>
              <a:cs typeface="Arial" panose="020B0604020202020204"/>
            </a:endParaRPr>
          </a:p>
        </p:txBody>
      </p:sp>
      <p:sp>
        <p:nvSpPr>
          <p:cNvPr id="60" name="Text Placeholder 17"/>
          <p:cNvSpPr>
            <a:spLocks noGrp="1"/>
          </p:cNvSpPr>
          <p:nvPr>
            <p:ph type="body" sz="quarter" idx="23"/>
          </p:nvPr>
        </p:nvSpPr>
        <p:spPr>
          <a:xfrm>
            <a:off x="5011349" y="1338608"/>
            <a:ext cx="2175886" cy="461327"/>
          </a:xfrm>
          <a:prstGeom prst="rect">
            <a:avLst/>
          </a:prstGeom>
        </p:spPr>
        <p:txBody>
          <a:bodyPr lIns="91420" tIns="45710" rIns="91420" bIns="45710" anchor="ctr" anchorCtr="0">
            <a:noAutofit/>
          </a:bodyPr>
          <a:lstStyle>
            <a:lvl1pPr marL="0" indent="0" algn="l">
              <a:buNone/>
              <a:defRPr sz="1800" b="0" i="0" baseline="0">
                <a:solidFill>
                  <a:srgbClr val="004C69"/>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endParaRPr lang="en-US"/>
          </a:p>
        </p:txBody>
      </p:sp>
      <p:sp>
        <p:nvSpPr>
          <p:cNvPr id="61" name="Text Placeholder 17"/>
          <p:cNvSpPr>
            <a:spLocks noGrp="1"/>
          </p:cNvSpPr>
          <p:nvPr>
            <p:ph type="body" sz="quarter" idx="24"/>
          </p:nvPr>
        </p:nvSpPr>
        <p:spPr>
          <a:xfrm>
            <a:off x="5011350" y="1988327"/>
            <a:ext cx="2175886" cy="461327"/>
          </a:xfrm>
          <a:prstGeom prst="rect">
            <a:avLst/>
          </a:prstGeom>
        </p:spPr>
        <p:txBody>
          <a:bodyPr lIns="91420" tIns="45710" rIns="91420" bIns="45710" anchor="ctr" anchorCtr="0">
            <a:noAutofit/>
          </a:bodyPr>
          <a:lstStyle>
            <a:lvl1pPr marL="0" indent="0" algn="l">
              <a:buNone/>
              <a:defRPr sz="1800" b="0" i="0" baseline="0">
                <a:solidFill>
                  <a:srgbClr val="004C69"/>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endParaRPr lang="en-US"/>
          </a:p>
        </p:txBody>
      </p:sp>
      <p:sp>
        <p:nvSpPr>
          <p:cNvPr id="62" name="Text Placeholder 17"/>
          <p:cNvSpPr>
            <a:spLocks noGrp="1"/>
          </p:cNvSpPr>
          <p:nvPr>
            <p:ph type="body" sz="quarter" idx="25"/>
          </p:nvPr>
        </p:nvSpPr>
        <p:spPr>
          <a:xfrm>
            <a:off x="5011350" y="2631212"/>
            <a:ext cx="2175886" cy="461327"/>
          </a:xfrm>
          <a:prstGeom prst="rect">
            <a:avLst/>
          </a:prstGeom>
        </p:spPr>
        <p:txBody>
          <a:bodyPr lIns="91420" tIns="45710" rIns="91420" bIns="45710" anchor="ctr" anchorCtr="0">
            <a:noAutofit/>
          </a:bodyPr>
          <a:lstStyle>
            <a:lvl1pPr marL="0" indent="0" algn="l">
              <a:buNone/>
              <a:defRPr sz="1800" b="0" i="0" baseline="0">
                <a:solidFill>
                  <a:srgbClr val="004C69"/>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endParaRPr lang="en-US"/>
          </a:p>
        </p:txBody>
      </p:sp>
      <p:sp>
        <p:nvSpPr>
          <p:cNvPr id="63" name="Text Placeholder 17"/>
          <p:cNvSpPr>
            <a:spLocks noGrp="1"/>
          </p:cNvSpPr>
          <p:nvPr>
            <p:ph type="body" sz="quarter" idx="26" hasCustomPrompt="1"/>
          </p:nvPr>
        </p:nvSpPr>
        <p:spPr>
          <a:xfrm>
            <a:off x="4414576" y="1331287"/>
            <a:ext cx="464815" cy="461327"/>
          </a:xfrm>
          <a:prstGeom prst="rect">
            <a:avLst/>
          </a:prstGeom>
          <a:noFill/>
          <a:ln>
            <a:noFill/>
          </a:ln>
        </p:spPr>
        <p:txBody>
          <a:bodyPr lIns="91420" tIns="45710" rIns="91420" bIns="45710" anchor="ctr" anchorCtr="0">
            <a:noAutofit/>
          </a:bodyPr>
          <a:lstStyle>
            <a:lvl1pPr marL="0" indent="0" algn="ctr">
              <a:buNone/>
              <a:defRPr sz="18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6</a:t>
            </a:r>
            <a:endParaRPr lang="en-US" dirty="0"/>
          </a:p>
        </p:txBody>
      </p:sp>
      <p:sp>
        <p:nvSpPr>
          <p:cNvPr id="64" name="Text Placeholder 17"/>
          <p:cNvSpPr>
            <a:spLocks noGrp="1"/>
          </p:cNvSpPr>
          <p:nvPr>
            <p:ph type="body" sz="quarter" idx="27" hasCustomPrompt="1"/>
          </p:nvPr>
        </p:nvSpPr>
        <p:spPr>
          <a:xfrm>
            <a:off x="4414576" y="1983084"/>
            <a:ext cx="464815" cy="461327"/>
          </a:xfrm>
          <a:prstGeom prst="rect">
            <a:avLst/>
          </a:prstGeom>
          <a:noFill/>
          <a:ln>
            <a:noFill/>
          </a:ln>
        </p:spPr>
        <p:txBody>
          <a:bodyPr lIns="91420" tIns="45710" rIns="91420" bIns="45710" anchor="ctr" anchorCtr="0">
            <a:noAutofit/>
          </a:bodyPr>
          <a:lstStyle>
            <a:lvl1pPr marL="0" indent="0" algn="ctr">
              <a:buNone/>
              <a:defRPr sz="18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7</a:t>
            </a:r>
            <a:endParaRPr lang="en-US" dirty="0"/>
          </a:p>
        </p:txBody>
      </p:sp>
      <p:sp>
        <p:nvSpPr>
          <p:cNvPr id="65" name="Text Placeholder 17"/>
          <p:cNvSpPr>
            <a:spLocks noGrp="1"/>
          </p:cNvSpPr>
          <p:nvPr>
            <p:ph type="body" sz="quarter" idx="28" hasCustomPrompt="1"/>
          </p:nvPr>
        </p:nvSpPr>
        <p:spPr>
          <a:xfrm>
            <a:off x="4414577" y="2629259"/>
            <a:ext cx="464815" cy="461327"/>
          </a:xfrm>
          <a:prstGeom prst="rect">
            <a:avLst/>
          </a:prstGeom>
          <a:noFill/>
          <a:ln>
            <a:noFill/>
          </a:ln>
        </p:spPr>
        <p:txBody>
          <a:bodyPr lIns="91420" tIns="45710" rIns="91420" bIns="45710" anchor="ctr" anchorCtr="0">
            <a:noAutofit/>
          </a:bodyPr>
          <a:lstStyle>
            <a:lvl1pPr marL="0" indent="0" algn="ctr">
              <a:buNone/>
              <a:defRPr sz="18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8</a:t>
            </a:r>
            <a:endParaRPr lang="en-US" dirty="0"/>
          </a:p>
        </p:txBody>
      </p:sp>
      <p:sp>
        <p:nvSpPr>
          <p:cNvPr id="66" name="Oval 65"/>
          <p:cNvSpPr/>
          <p:nvPr/>
        </p:nvSpPr>
        <p:spPr>
          <a:xfrm>
            <a:off x="4414577" y="3278347"/>
            <a:ext cx="464815" cy="464815"/>
          </a:xfrm>
          <a:prstGeom prst="ellipse">
            <a:avLst/>
          </a:prstGeom>
          <a:solidFill>
            <a:schemeClr val="bg2"/>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1800" dirty="0">
              <a:ln>
                <a:solidFill>
                  <a:schemeClr val="bg2"/>
                </a:solidFill>
              </a:ln>
              <a:solidFill>
                <a:schemeClr val="bg2"/>
              </a:solidFill>
              <a:cs typeface="Arial" panose="020B0604020202020204"/>
            </a:endParaRPr>
          </a:p>
        </p:txBody>
      </p:sp>
      <p:sp>
        <p:nvSpPr>
          <p:cNvPr id="67" name="Text Placeholder 17"/>
          <p:cNvSpPr>
            <a:spLocks noGrp="1"/>
          </p:cNvSpPr>
          <p:nvPr>
            <p:ph type="body" sz="quarter" idx="29"/>
          </p:nvPr>
        </p:nvSpPr>
        <p:spPr>
          <a:xfrm>
            <a:off x="5011351" y="3278347"/>
            <a:ext cx="2175886" cy="461327"/>
          </a:xfrm>
          <a:prstGeom prst="rect">
            <a:avLst/>
          </a:prstGeom>
        </p:spPr>
        <p:txBody>
          <a:bodyPr lIns="91420" tIns="45710" rIns="91420" bIns="45710" anchor="ctr" anchorCtr="0">
            <a:noAutofit/>
          </a:bodyPr>
          <a:lstStyle>
            <a:lvl1pPr marL="0" indent="0" algn="l">
              <a:buNone/>
              <a:defRPr sz="1800" b="0" i="0" baseline="0">
                <a:solidFill>
                  <a:srgbClr val="004C69"/>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endParaRPr lang="en-US"/>
          </a:p>
        </p:txBody>
      </p:sp>
      <p:sp>
        <p:nvSpPr>
          <p:cNvPr id="68" name="Text Placeholder 17"/>
          <p:cNvSpPr>
            <a:spLocks noGrp="1"/>
          </p:cNvSpPr>
          <p:nvPr>
            <p:ph type="body" sz="quarter" idx="30" hasCustomPrompt="1"/>
          </p:nvPr>
        </p:nvSpPr>
        <p:spPr>
          <a:xfrm>
            <a:off x="4414578" y="3276394"/>
            <a:ext cx="464815" cy="461327"/>
          </a:xfrm>
          <a:prstGeom prst="rect">
            <a:avLst/>
          </a:prstGeom>
          <a:noFill/>
          <a:ln>
            <a:noFill/>
          </a:ln>
        </p:spPr>
        <p:txBody>
          <a:bodyPr lIns="91420" tIns="45710" rIns="91420" bIns="45710" anchor="ctr" anchorCtr="0">
            <a:noAutofit/>
          </a:bodyPr>
          <a:lstStyle>
            <a:lvl1pPr marL="0" indent="0" algn="ctr">
              <a:buNone/>
              <a:defRPr sz="18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9</a:t>
            </a:r>
            <a:endParaRPr lang="en-US" dirty="0"/>
          </a:p>
        </p:txBody>
      </p:sp>
      <p:sp>
        <p:nvSpPr>
          <p:cNvPr id="69" name="Oval 68"/>
          <p:cNvSpPr/>
          <p:nvPr/>
        </p:nvSpPr>
        <p:spPr>
          <a:xfrm>
            <a:off x="4414578" y="3925482"/>
            <a:ext cx="464815" cy="464815"/>
          </a:xfrm>
          <a:prstGeom prst="ellipse">
            <a:avLst/>
          </a:prstGeom>
          <a:solidFill>
            <a:schemeClr val="accent1">
              <a:lumMod val="75000"/>
            </a:schemeClr>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1800" dirty="0">
              <a:ln>
                <a:solidFill>
                  <a:schemeClr val="bg2"/>
                </a:solidFill>
              </a:ln>
              <a:solidFill>
                <a:schemeClr val="bg2"/>
              </a:solidFill>
              <a:cs typeface="Arial" panose="020B0604020202020204"/>
            </a:endParaRPr>
          </a:p>
        </p:txBody>
      </p:sp>
      <p:sp>
        <p:nvSpPr>
          <p:cNvPr id="70" name="Text Placeholder 17"/>
          <p:cNvSpPr>
            <a:spLocks noGrp="1"/>
          </p:cNvSpPr>
          <p:nvPr>
            <p:ph type="body" sz="quarter" idx="31"/>
          </p:nvPr>
        </p:nvSpPr>
        <p:spPr>
          <a:xfrm>
            <a:off x="5011352" y="3925482"/>
            <a:ext cx="2175886" cy="461327"/>
          </a:xfrm>
          <a:prstGeom prst="rect">
            <a:avLst/>
          </a:prstGeom>
        </p:spPr>
        <p:txBody>
          <a:bodyPr lIns="91420" tIns="45710" rIns="91420" bIns="45710" anchor="ctr" anchorCtr="0">
            <a:noAutofit/>
          </a:bodyPr>
          <a:lstStyle>
            <a:lvl1pPr marL="0" indent="0" algn="l">
              <a:buNone/>
              <a:defRPr sz="1800" b="0" i="0" baseline="0">
                <a:solidFill>
                  <a:srgbClr val="004C69"/>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endParaRPr lang="en-US"/>
          </a:p>
        </p:txBody>
      </p:sp>
      <p:sp>
        <p:nvSpPr>
          <p:cNvPr id="71" name="Text Placeholder 17"/>
          <p:cNvSpPr>
            <a:spLocks noGrp="1"/>
          </p:cNvSpPr>
          <p:nvPr>
            <p:ph type="body" sz="quarter" idx="32" hasCustomPrompt="1"/>
          </p:nvPr>
        </p:nvSpPr>
        <p:spPr>
          <a:xfrm>
            <a:off x="4414579" y="3923529"/>
            <a:ext cx="464815" cy="461327"/>
          </a:xfrm>
          <a:prstGeom prst="rect">
            <a:avLst/>
          </a:prstGeom>
          <a:noFill/>
          <a:ln>
            <a:noFill/>
          </a:ln>
        </p:spPr>
        <p:txBody>
          <a:bodyPr lIns="91420" tIns="45710" rIns="91420" bIns="45710" anchor="ctr" anchorCtr="0">
            <a:noAutofit/>
          </a:bodyPr>
          <a:lstStyle>
            <a:lvl1pPr marL="0" indent="0" algn="ctr">
              <a:buNone/>
              <a:defRPr sz="18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10</a:t>
            </a:r>
            <a:endParaRPr lang="en-US" dirty="0"/>
          </a:p>
        </p:txBody>
      </p:sp>
    </p:spTree>
  </p:cSld>
  <p:clrMapOvr>
    <a:masterClrMapping/>
  </p:clrMapOvr>
  <p:transition spd="slow">
    <p:wipe/>
  </p:transition>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5" Type="http://schemas.openxmlformats.org/officeDocument/2006/relationships/theme" Target="../theme/theme1.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Title Placeholder 5"/>
          <p:cNvSpPr>
            <a:spLocks noGrp="1"/>
          </p:cNvSpPr>
          <p:nvPr>
            <p:ph type="title"/>
          </p:nvPr>
        </p:nvSpPr>
        <p:spPr bwMode="auto">
          <a:xfrm>
            <a:off x="438150" y="341313"/>
            <a:ext cx="8345488" cy="731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4" tIns="45712" rIns="91424" bIns="45712" numCol="1" anchor="ctr" anchorCtr="0" compatLnSpc="1"/>
          <a:lstStyle/>
          <a:p>
            <a:pPr lvl="0"/>
            <a:r>
              <a:rPr lang="en-GB" altLang="en-US" dirty="0"/>
              <a:t>Title Goes Here</a:t>
            </a:r>
            <a:endParaRPr lang="en-GB" altLang="en-US" dirty="0"/>
          </a:p>
        </p:txBody>
      </p:sp>
      <p:sp>
        <p:nvSpPr>
          <p:cNvPr id="12" name="Rectangle 7"/>
          <p:cNvSpPr>
            <a:spLocks noChangeArrowheads="1"/>
          </p:cNvSpPr>
          <p:nvPr/>
        </p:nvSpPr>
        <p:spPr bwMode="ltGray">
          <a:xfrm>
            <a:off x="8515707" y="4742907"/>
            <a:ext cx="218414" cy="154518"/>
          </a:xfrm>
          <a:prstGeom prst="rect">
            <a:avLst/>
          </a:prstGeom>
          <a:noFill/>
          <a:ln w="9525" algn="ctr">
            <a:noFill/>
            <a:miter lim="800000"/>
          </a:ln>
          <a:effectLst/>
        </p:spPr>
        <p:txBody>
          <a:bodyPr wrap="none" lIns="61586" tIns="30792" rIns="61586" bIns="30792" anchor="b">
            <a:spAutoFit/>
          </a:bodyPr>
          <a:lstStyle/>
          <a:p>
            <a:pPr algn="r" defTabSz="610870" fontAlgn="auto">
              <a:spcBef>
                <a:spcPts val="0"/>
              </a:spcBef>
              <a:spcAft>
                <a:spcPts val="0"/>
              </a:spcAft>
              <a:defRPr/>
            </a:pPr>
            <a:fld id="{6A1E46DC-7EF6-4EA2-B285-14272867D133}" type="slidenum">
              <a:rPr lang="en-US" sz="600">
                <a:solidFill>
                  <a:schemeClr val="accent3">
                    <a:lumMod val="85000"/>
                  </a:schemeClr>
                </a:solidFill>
                <a:latin typeface="+mn-lt"/>
                <a:ea typeface="+mn-ea"/>
                <a:cs typeface="CiscoSans Thin"/>
              </a:rPr>
            </a:fld>
            <a:endParaRPr lang="en-US" sz="600" dirty="0">
              <a:solidFill>
                <a:schemeClr val="accent3">
                  <a:lumMod val="85000"/>
                </a:schemeClr>
              </a:solidFill>
              <a:latin typeface="+mn-lt"/>
              <a:ea typeface="+mn-ea"/>
              <a:cs typeface="CiscoSans Thin"/>
            </a:endParaRPr>
          </a:p>
        </p:txBody>
      </p:sp>
      <p:sp>
        <p:nvSpPr>
          <p:cNvPr id="13" name="Rectangle 4"/>
          <p:cNvSpPr>
            <a:spLocks noChangeArrowheads="1"/>
          </p:cNvSpPr>
          <p:nvPr/>
        </p:nvSpPr>
        <p:spPr bwMode="ltGray">
          <a:xfrm>
            <a:off x="5867508" y="4741653"/>
            <a:ext cx="2658018" cy="154518"/>
          </a:xfrm>
          <a:prstGeom prst="rect">
            <a:avLst/>
          </a:prstGeom>
          <a:noFill/>
          <a:ln w="9525">
            <a:noFill/>
            <a:miter lim="800000"/>
          </a:ln>
          <a:effectLst/>
        </p:spPr>
        <p:txBody>
          <a:bodyPr lIns="61586" tIns="30792" rIns="61586" bIns="30792" anchor="b">
            <a:spAutoFit/>
          </a:bodyPr>
          <a:lstStyle/>
          <a:p>
            <a:pPr defTabSz="610870" fontAlgn="auto">
              <a:spcBef>
                <a:spcPts val="0"/>
              </a:spcBef>
              <a:spcAft>
                <a:spcPts val="0"/>
              </a:spcAft>
              <a:defRPr/>
            </a:pPr>
            <a:r>
              <a:rPr lang="en-US" sz="600" dirty="0">
                <a:solidFill>
                  <a:schemeClr val="accent3">
                    <a:lumMod val="85000"/>
                  </a:schemeClr>
                </a:solidFill>
                <a:latin typeface="+mn-lt"/>
                <a:ea typeface="+mn-ea"/>
                <a:cs typeface="CiscoSans Thin"/>
              </a:rPr>
              <a:t>© 2016  Cisco and/or its affiliates. All rights reserved.   Cisco Confidential</a:t>
            </a:r>
            <a:endParaRPr lang="en-US" sz="600" dirty="0">
              <a:solidFill>
                <a:schemeClr val="accent3">
                  <a:lumMod val="85000"/>
                </a:schemeClr>
              </a:solidFill>
              <a:latin typeface="+mn-lt"/>
              <a:ea typeface="+mn-ea"/>
              <a:cs typeface="CiscoSans Thin"/>
            </a:endParaRPr>
          </a:p>
        </p:txBody>
      </p:sp>
      <p:grpSp>
        <p:nvGrpSpPr>
          <p:cNvPr id="6" name="Group 4"/>
          <p:cNvGrpSpPr>
            <a:grpSpLocks noChangeAspect="1"/>
          </p:cNvGrpSpPr>
          <p:nvPr/>
        </p:nvGrpSpPr>
        <p:grpSpPr bwMode="auto">
          <a:xfrm>
            <a:off x="508039" y="4715197"/>
            <a:ext cx="340257" cy="180974"/>
            <a:chOff x="310" y="249"/>
            <a:chExt cx="502" cy="267"/>
          </a:xfrm>
          <a:solidFill>
            <a:schemeClr val="accent5"/>
          </a:solidFill>
        </p:grpSpPr>
        <p:sp>
          <p:nvSpPr>
            <p:cNvPr id="7" name="Rectangle 5"/>
            <p:cNvSpPr>
              <a:spLocks noChangeArrowheads="1"/>
            </p:cNvSpPr>
            <p:nvPr userDrawn="1"/>
          </p:nvSpPr>
          <p:spPr bwMode="auto">
            <a:xfrm>
              <a:off x="452" y="426"/>
              <a:ext cx="22" cy="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dirty="0"/>
            </a:p>
          </p:txBody>
        </p:sp>
        <p:sp>
          <p:nvSpPr>
            <p:cNvPr id="8" name="Freeform 6"/>
            <p:cNvSpPr/>
            <p:nvPr userDrawn="1"/>
          </p:nvSpPr>
          <p:spPr bwMode="auto">
            <a:xfrm>
              <a:off x="585" y="425"/>
              <a:ext cx="66" cy="91"/>
            </a:xfrm>
            <a:custGeom>
              <a:avLst/>
              <a:gdLst>
                <a:gd name="T0" fmla="*/ 51 w 51"/>
                <a:gd name="T1" fmla="*/ 20 h 69"/>
                <a:gd name="T2" fmla="*/ 37 w 51"/>
                <a:gd name="T3" fmla="*/ 16 h 69"/>
                <a:gd name="T4" fmla="*/ 18 w 51"/>
                <a:gd name="T5" fmla="*/ 34 h 69"/>
                <a:gd name="T6" fmla="*/ 37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7" y="16"/>
                  </a:cubicBezTo>
                  <a:cubicBezTo>
                    <a:pt x="26" y="16"/>
                    <a:pt x="18" y="24"/>
                    <a:pt x="18" y="34"/>
                  </a:cubicBezTo>
                  <a:cubicBezTo>
                    <a:pt x="18" y="44"/>
                    <a:pt x="25" y="52"/>
                    <a:pt x="37" y="52"/>
                  </a:cubicBezTo>
                  <a:cubicBezTo>
                    <a:pt x="45"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p>
          </p:txBody>
        </p:sp>
        <p:sp>
          <p:nvSpPr>
            <p:cNvPr id="9" name="Freeform 7"/>
            <p:cNvSpPr/>
            <p:nvPr userDrawn="1"/>
          </p:nvSpPr>
          <p:spPr bwMode="auto">
            <a:xfrm>
              <a:off x="355" y="425"/>
              <a:ext cx="67" cy="91"/>
            </a:xfrm>
            <a:custGeom>
              <a:avLst/>
              <a:gdLst>
                <a:gd name="T0" fmla="*/ 51 w 51"/>
                <a:gd name="T1" fmla="*/ 20 h 69"/>
                <a:gd name="T2" fmla="*/ 36 w 51"/>
                <a:gd name="T3" fmla="*/ 16 h 69"/>
                <a:gd name="T4" fmla="*/ 18 w 51"/>
                <a:gd name="T5" fmla="*/ 34 h 69"/>
                <a:gd name="T6" fmla="*/ 36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6" y="16"/>
                  </a:cubicBezTo>
                  <a:cubicBezTo>
                    <a:pt x="25" y="16"/>
                    <a:pt x="18" y="24"/>
                    <a:pt x="18" y="34"/>
                  </a:cubicBezTo>
                  <a:cubicBezTo>
                    <a:pt x="18" y="44"/>
                    <a:pt x="25" y="52"/>
                    <a:pt x="36" y="52"/>
                  </a:cubicBezTo>
                  <a:cubicBezTo>
                    <a:pt x="44"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p>
          </p:txBody>
        </p:sp>
        <p:sp>
          <p:nvSpPr>
            <p:cNvPr id="10" name="Freeform 8"/>
            <p:cNvSpPr>
              <a:spLocks noEditPoints="1"/>
            </p:cNvSpPr>
            <p:nvPr userDrawn="1"/>
          </p:nvSpPr>
          <p:spPr bwMode="auto">
            <a:xfrm>
              <a:off x="675" y="425"/>
              <a:ext cx="91" cy="91"/>
            </a:xfrm>
            <a:custGeom>
              <a:avLst/>
              <a:gdLst>
                <a:gd name="T0" fmla="*/ 70 w 70"/>
                <a:gd name="T1" fmla="*/ 34 h 69"/>
                <a:gd name="T2" fmla="*/ 35 w 70"/>
                <a:gd name="T3" fmla="*/ 69 h 69"/>
                <a:gd name="T4" fmla="*/ 0 w 70"/>
                <a:gd name="T5" fmla="*/ 34 h 69"/>
                <a:gd name="T6" fmla="*/ 35 w 70"/>
                <a:gd name="T7" fmla="*/ 0 h 69"/>
                <a:gd name="T8" fmla="*/ 70 w 70"/>
                <a:gd name="T9" fmla="*/ 34 h 69"/>
                <a:gd name="T10" fmla="*/ 35 w 70"/>
                <a:gd name="T11" fmla="*/ 17 h 69"/>
                <a:gd name="T12" fmla="*/ 18 w 70"/>
                <a:gd name="T13" fmla="*/ 34 h 69"/>
                <a:gd name="T14" fmla="*/ 35 w 70"/>
                <a:gd name="T15" fmla="*/ 52 h 69"/>
                <a:gd name="T16" fmla="*/ 52 w 70"/>
                <a:gd name="T17" fmla="*/ 34 h 69"/>
                <a:gd name="T18" fmla="*/ 35 w 70"/>
                <a:gd name="T19" fmla="*/ 17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69">
                  <a:moveTo>
                    <a:pt x="70" y="34"/>
                  </a:moveTo>
                  <a:cubicBezTo>
                    <a:pt x="70" y="53"/>
                    <a:pt x="56" y="69"/>
                    <a:pt x="35" y="69"/>
                  </a:cubicBezTo>
                  <a:cubicBezTo>
                    <a:pt x="14" y="69"/>
                    <a:pt x="0" y="53"/>
                    <a:pt x="0" y="34"/>
                  </a:cubicBezTo>
                  <a:cubicBezTo>
                    <a:pt x="0" y="15"/>
                    <a:pt x="14" y="0"/>
                    <a:pt x="35" y="0"/>
                  </a:cubicBezTo>
                  <a:cubicBezTo>
                    <a:pt x="56" y="0"/>
                    <a:pt x="70" y="15"/>
                    <a:pt x="70" y="34"/>
                  </a:cubicBezTo>
                  <a:close/>
                  <a:moveTo>
                    <a:pt x="35" y="17"/>
                  </a:moveTo>
                  <a:cubicBezTo>
                    <a:pt x="25" y="17"/>
                    <a:pt x="18" y="25"/>
                    <a:pt x="18" y="34"/>
                  </a:cubicBezTo>
                  <a:cubicBezTo>
                    <a:pt x="18" y="44"/>
                    <a:pt x="25" y="52"/>
                    <a:pt x="35" y="52"/>
                  </a:cubicBezTo>
                  <a:cubicBezTo>
                    <a:pt x="45" y="52"/>
                    <a:pt x="52" y="44"/>
                    <a:pt x="52" y="34"/>
                  </a:cubicBezTo>
                  <a:cubicBezTo>
                    <a:pt x="52" y="25"/>
                    <a:pt x="45" y="17"/>
                    <a:pt x="35"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p>
          </p:txBody>
        </p:sp>
        <p:sp>
          <p:nvSpPr>
            <p:cNvPr id="11" name="Freeform 9"/>
            <p:cNvSpPr/>
            <p:nvPr userDrawn="1"/>
          </p:nvSpPr>
          <p:spPr bwMode="auto">
            <a:xfrm>
              <a:off x="503" y="425"/>
              <a:ext cx="60" cy="91"/>
            </a:xfrm>
            <a:custGeom>
              <a:avLst/>
              <a:gdLst>
                <a:gd name="T0" fmla="*/ 42 w 46"/>
                <a:gd name="T1" fmla="*/ 16 h 69"/>
                <a:gd name="T2" fmla="*/ 29 w 46"/>
                <a:gd name="T3" fmla="*/ 14 h 69"/>
                <a:gd name="T4" fmla="*/ 18 w 46"/>
                <a:gd name="T5" fmla="*/ 20 h 69"/>
                <a:gd name="T6" fmla="*/ 26 w 46"/>
                <a:gd name="T7" fmla="*/ 26 h 69"/>
                <a:gd name="T8" fmla="*/ 30 w 46"/>
                <a:gd name="T9" fmla="*/ 27 h 69"/>
                <a:gd name="T10" fmla="*/ 46 w 46"/>
                <a:gd name="T11" fmla="*/ 47 h 69"/>
                <a:gd name="T12" fmla="*/ 19 w 46"/>
                <a:gd name="T13" fmla="*/ 69 h 69"/>
                <a:gd name="T14" fmla="*/ 1 w 46"/>
                <a:gd name="T15" fmla="*/ 67 h 69"/>
                <a:gd name="T16" fmla="*/ 1 w 46"/>
                <a:gd name="T17" fmla="*/ 52 h 69"/>
                <a:gd name="T18" fmla="*/ 16 w 46"/>
                <a:gd name="T19" fmla="*/ 54 h 69"/>
                <a:gd name="T20" fmla="*/ 29 w 46"/>
                <a:gd name="T21" fmla="*/ 48 h 69"/>
                <a:gd name="T22" fmla="*/ 21 w 46"/>
                <a:gd name="T23" fmla="*/ 41 h 69"/>
                <a:gd name="T24" fmla="*/ 18 w 46"/>
                <a:gd name="T25" fmla="*/ 40 h 69"/>
                <a:gd name="T26" fmla="*/ 0 w 46"/>
                <a:gd name="T27" fmla="*/ 21 h 69"/>
                <a:gd name="T28" fmla="*/ 25 w 46"/>
                <a:gd name="T29" fmla="*/ 0 h 69"/>
                <a:gd name="T30" fmla="*/ 42 w 46"/>
                <a:gd name="T31" fmla="*/ 2 h 69"/>
                <a:gd name="T32" fmla="*/ 42 w 46"/>
                <a:gd name="T33" fmla="*/ 16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6" h="69">
                  <a:moveTo>
                    <a:pt x="42" y="16"/>
                  </a:moveTo>
                  <a:cubicBezTo>
                    <a:pt x="41" y="16"/>
                    <a:pt x="34" y="14"/>
                    <a:pt x="29" y="14"/>
                  </a:cubicBezTo>
                  <a:cubicBezTo>
                    <a:pt x="22" y="14"/>
                    <a:pt x="18" y="16"/>
                    <a:pt x="18" y="20"/>
                  </a:cubicBezTo>
                  <a:cubicBezTo>
                    <a:pt x="18" y="24"/>
                    <a:pt x="23" y="25"/>
                    <a:pt x="26" y="26"/>
                  </a:cubicBezTo>
                  <a:cubicBezTo>
                    <a:pt x="30" y="27"/>
                    <a:pt x="30" y="27"/>
                    <a:pt x="30" y="27"/>
                  </a:cubicBezTo>
                  <a:cubicBezTo>
                    <a:pt x="41" y="31"/>
                    <a:pt x="46" y="38"/>
                    <a:pt x="46" y="47"/>
                  </a:cubicBezTo>
                  <a:cubicBezTo>
                    <a:pt x="46" y="63"/>
                    <a:pt x="32" y="69"/>
                    <a:pt x="19" y="69"/>
                  </a:cubicBezTo>
                  <a:cubicBezTo>
                    <a:pt x="10" y="69"/>
                    <a:pt x="1" y="67"/>
                    <a:pt x="1" y="67"/>
                  </a:cubicBezTo>
                  <a:cubicBezTo>
                    <a:pt x="1" y="52"/>
                    <a:pt x="1" y="52"/>
                    <a:pt x="1" y="52"/>
                  </a:cubicBezTo>
                  <a:cubicBezTo>
                    <a:pt x="2" y="52"/>
                    <a:pt x="9" y="54"/>
                    <a:pt x="16" y="54"/>
                  </a:cubicBezTo>
                  <a:cubicBezTo>
                    <a:pt x="25" y="54"/>
                    <a:pt x="29" y="52"/>
                    <a:pt x="29" y="48"/>
                  </a:cubicBezTo>
                  <a:cubicBezTo>
                    <a:pt x="29" y="45"/>
                    <a:pt x="25" y="43"/>
                    <a:pt x="21" y="41"/>
                  </a:cubicBezTo>
                  <a:cubicBezTo>
                    <a:pt x="20" y="41"/>
                    <a:pt x="19" y="41"/>
                    <a:pt x="18" y="40"/>
                  </a:cubicBezTo>
                  <a:cubicBezTo>
                    <a:pt x="8" y="37"/>
                    <a:pt x="0" y="32"/>
                    <a:pt x="0" y="21"/>
                  </a:cubicBezTo>
                  <a:cubicBezTo>
                    <a:pt x="0" y="8"/>
                    <a:pt x="10" y="0"/>
                    <a:pt x="25" y="0"/>
                  </a:cubicBezTo>
                  <a:cubicBezTo>
                    <a:pt x="34" y="0"/>
                    <a:pt x="41" y="2"/>
                    <a:pt x="42" y="2"/>
                  </a:cubicBezTo>
                  <a:lnTo>
                    <a:pt x="42" y="1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p>
          </p:txBody>
        </p:sp>
        <p:sp>
          <p:nvSpPr>
            <p:cNvPr id="14" name="Freeform 10"/>
            <p:cNvSpPr/>
            <p:nvPr userDrawn="1"/>
          </p:nvSpPr>
          <p:spPr bwMode="auto">
            <a:xfrm>
              <a:off x="31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p>
          </p:txBody>
        </p:sp>
        <p:sp>
          <p:nvSpPr>
            <p:cNvPr id="15" name="Freeform 11"/>
            <p:cNvSpPr/>
            <p:nvPr userDrawn="1"/>
          </p:nvSpPr>
          <p:spPr bwMode="auto">
            <a:xfrm>
              <a:off x="37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p>
          </p:txBody>
        </p:sp>
        <p:sp>
          <p:nvSpPr>
            <p:cNvPr id="16" name="Freeform 12"/>
            <p:cNvSpPr/>
            <p:nvPr userDrawn="1"/>
          </p:nvSpPr>
          <p:spPr bwMode="auto">
            <a:xfrm>
              <a:off x="430" y="249"/>
              <a:ext cx="22" cy="139"/>
            </a:xfrm>
            <a:custGeom>
              <a:avLst/>
              <a:gdLst>
                <a:gd name="T0" fmla="*/ 17 w 17"/>
                <a:gd name="T1" fmla="*/ 8 h 106"/>
                <a:gd name="T2" fmla="*/ 8 w 17"/>
                <a:gd name="T3" fmla="*/ 0 h 106"/>
                <a:gd name="T4" fmla="*/ 0 w 17"/>
                <a:gd name="T5" fmla="*/ 8 h 106"/>
                <a:gd name="T6" fmla="*/ 0 w 17"/>
                <a:gd name="T7" fmla="*/ 97 h 106"/>
                <a:gd name="T8" fmla="*/ 8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8" y="0"/>
                  </a:cubicBezTo>
                  <a:cubicBezTo>
                    <a:pt x="4" y="0"/>
                    <a:pt x="0" y="4"/>
                    <a:pt x="0" y="8"/>
                  </a:cubicBezTo>
                  <a:cubicBezTo>
                    <a:pt x="0" y="97"/>
                    <a:pt x="0" y="97"/>
                    <a:pt x="0" y="97"/>
                  </a:cubicBezTo>
                  <a:cubicBezTo>
                    <a:pt x="0" y="102"/>
                    <a:pt x="4" y="106"/>
                    <a:pt x="8"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p>
          </p:txBody>
        </p:sp>
        <p:sp>
          <p:nvSpPr>
            <p:cNvPr id="17" name="Freeform 13"/>
            <p:cNvSpPr/>
            <p:nvPr userDrawn="1"/>
          </p:nvSpPr>
          <p:spPr bwMode="auto">
            <a:xfrm>
              <a:off x="49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p>
          </p:txBody>
        </p:sp>
        <p:sp>
          <p:nvSpPr>
            <p:cNvPr id="18" name="Freeform 14"/>
            <p:cNvSpPr/>
            <p:nvPr userDrawn="1"/>
          </p:nvSpPr>
          <p:spPr bwMode="auto">
            <a:xfrm>
              <a:off x="55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p>
          </p:txBody>
        </p:sp>
        <p:sp>
          <p:nvSpPr>
            <p:cNvPr id="19" name="Freeform 15"/>
            <p:cNvSpPr/>
            <p:nvPr userDrawn="1"/>
          </p:nvSpPr>
          <p:spPr bwMode="auto">
            <a:xfrm>
              <a:off x="61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p>
          </p:txBody>
        </p:sp>
        <p:sp>
          <p:nvSpPr>
            <p:cNvPr id="20" name="Freeform 16"/>
            <p:cNvSpPr/>
            <p:nvPr userDrawn="1"/>
          </p:nvSpPr>
          <p:spPr bwMode="auto">
            <a:xfrm>
              <a:off x="670" y="249"/>
              <a:ext cx="22" cy="139"/>
            </a:xfrm>
            <a:custGeom>
              <a:avLst/>
              <a:gdLst>
                <a:gd name="T0" fmla="*/ 17 w 17"/>
                <a:gd name="T1" fmla="*/ 8 h 106"/>
                <a:gd name="T2" fmla="*/ 9 w 17"/>
                <a:gd name="T3" fmla="*/ 0 h 106"/>
                <a:gd name="T4" fmla="*/ 0 w 17"/>
                <a:gd name="T5" fmla="*/ 8 h 106"/>
                <a:gd name="T6" fmla="*/ 0 w 17"/>
                <a:gd name="T7" fmla="*/ 97 h 106"/>
                <a:gd name="T8" fmla="*/ 9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9" y="0"/>
                  </a:cubicBezTo>
                  <a:cubicBezTo>
                    <a:pt x="4" y="0"/>
                    <a:pt x="0" y="4"/>
                    <a:pt x="0" y="8"/>
                  </a:cubicBezTo>
                  <a:cubicBezTo>
                    <a:pt x="0" y="97"/>
                    <a:pt x="0" y="97"/>
                    <a:pt x="0" y="97"/>
                  </a:cubicBezTo>
                  <a:cubicBezTo>
                    <a:pt x="0" y="102"/>
                    <a:pt x="4" y="106"/>
                    <a:pt x="9"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p>
          </p:txBody>
        </p:sp>
        <p:sp>
          <p:nvSpPr>
            <p:cNvPr id="21" name="Freeform 17"/>
            <p:cNvSpPr/>
            <p:nvPr userDrawn="1"/>
          </p:nvSpPr>
          <p:spPr bwMode="auto">
            <a:xfrm>
              <a:off x="73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p>
          </p:txBody>
        </p:sp>
        <p:sp>
          <p:nvSpPr>
            <p:cNvPr id="22" name="Freeform 18"/>
            <p:cNvSpPr/>
            <p:nvPr userDrawn="1"/>
          </p:nvSpPr>
          <p:spPr bwMode="auto">
            <a:xfrm>
              <a:off x="790" y="321"/>
              <a:ext cx="22" cy="45"/>
            </a:xfrm>
            <a:custGeom>
              <a:avLst/>
              <a:gdLst>
                <a:gd name="T0" fmla="*/ 17 w 17"/>
                <a:gd name="T1" fmla="*/ 8 h 34"/>
                <a:gd name="T2" fmla="*/ 9 w 17"/>
                <a:gd name="T3" fmla="*/ 0 h 34"/>
                <a:gd name="T4" fmla="*/ 0 w 17"/>
                <a:gd name="T5" fmla="*/ 8 h 34"/>
                <a:gd name="T6" fmla="*/ 0 w 17"/>
                <a:gd name="T7" fmla="*/ 26 h 34"/>
                <a:gd name="T8" fmla="*/ 9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9" y="0"/>
                  </a:cubicBezTo>
                  <a:cubicBezTo>
                    <a:pt x="4" y="0"/>
                    <a:pt x="0" y="3"/>
                    <a:pt x="0" y="8"/>
                  </a:cubicBezTo>
                  <a:cubicBezTo>
                    <a:pt x="0" y="26"/>
                    <a:pt x="0" y="26"/>
                    <a:pt x="0" y="26"/>
                  </a:cubicBezTo>
                  <a:cubicBezTo>
                    <a:pt x="0" y="30"/>
                    <a:pt x="4" y="34"/>
                    <a:pt x="9"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p>
          </p:txBody>
        </p:sp>
      </p:gr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p:transition spd="slow">
    <p:wipe/>
  </p:transition>
  <p:txStyles>
    <p:titleStyle>
      <a:lvl1pPr algn="l" defTabSz="684530" rtl="0" eaLnBrk="1" fontAlgn="base" hangingPunct="1">
        <a:lnSpc>
          <a:spcPct val="80000"/>
        </a:lnSpc>
        <a:spcBef>
          <a:spcPct val="0"/>
        </a:spcBef>
        <a:spcAft>
          <a:spcPct val="0"/>
        </a:spcAft>
        <a:defRPr lang="en-US" sz="3200" kern="1200" dirty="0">
          <a:solidFill>
            <a:schemeClr val="accent4"/>
          </a:solidFill>
          <a:latin typeface="+mj-lt"/>
          <a:ea typeface="MS PGothic" panose="020B0600070205080204" pitchFamily="34" charset="-128"/>
          <a:cs typeface="CiscoSans"/>
        </a:defRPr>
      </a:lvl1pPr>
      <a:lvl2pPr algn="l" defTabSz="684530" rtl="0" eaLnBrk="1" fontAlgn="base" hangingPunct="1">
        <a:lnSpc>
          <a:spcPct val="80000"/>
        </a:lnSpc>
        <a:spcBef>
          <a:spcPct val="0"/>
        </a:spcBef>
        <a:spcAft>
          <a:spcPct val="0"/>
        </a:spcAft>
        <a:defRPr sz="3200">
          <a:solidFill>
            <a:srgbClr val="676767"/>
          </a:solidFill>
          <a:latin typeface="Arial" panose="020B0604020202020204" pitchFamily="34" charset="0"/>
          <a:ea typeface="MS PGothic" panose="020B0600070205080204" pitchFamily="34" charset="-128"/>
          <a:cs typeface="CiscoSans" pitchFamily="34" charset="0"/>
        </a:defRPr>
      </a:lvl2pPr>
      <a:lvl3pPr algn="l" defTabSz="684530" rtl="0" eaLnBrk="1" fontAlgn="base" hangingPunct="1">
        <a:lnSpc>
          <a:spcPct val="80000"/>
        </a:lnSpc>
        <a:spcBef>
          <a:spcPct val="0"/>
        </a:spcBef>
        <a:spcAft>
          <a:spcPct val="0"/>
        </a:spcAft>
        <a:defRPr sz="3200">
          <a:solidFill>
            <a:srgbClr val="676767"/>
          </a:solidFill>
          <a:latin typeface="Arial" panose="020B0604020202020204" pitchFamily="34" charset="0"/>
          <a:ea typeface="MS PGothic" panose="020B0600070205080204" pitchFamily="34" charset="-128"/>
          <a:cs typeface="CiscoSans" pitchFamily="34" charset="0"/>
        </a:defRPr>
      </a:lvl3pPr>
      <a:lvl4pPr algn="l" defTabSz="684530" rtl="0" eaLnBrk="1" fontAlgn="base" hangingPunct="1">
        <a:lnSpc>
          <a:spcPct val="80000"/>
        </a:lnSpc>
        <a:spcBef>
          <a:spcPct val="0"/>
        </a:spcBef>
        <a:spcAft>
          <a:spcPct val="0"/>
        </a:spcAft>
        <a:defRPr sz="3200">
          <a:solidFill>
            <a:srgbClr val="676767"/>
          </a:solidFill>
          <a:latin typeface="Arial" panose="020B0604020202020204" pitchFamily="34" charset="0"/>
          <a:ea typeface="MS PGothic" panose="020B0600070205080204" pitchFamily="34" charset="-128"/>
          <a:cs typeface="CiscoSans" pitchFamily="34" charset="0"/>
        </a:defRPr>
      </a:lvl4pPr>
      <a:lvl5pPr algn="l" defTabSz="684530" rtl="0" eaLnBrk="1" fontAlgn="base" hangingPunct="1">
        <a:lnSpc>
          <a:spcPct val="80000"/>
        </a:lnSpc>
        <a:spcBef>
          <a:spcPct val="0"/>
        </a:spcBef>
        <a:spcAft>
          <a:spcPct val="0"/>
        </a:spcAft>
        <a:defRPr sz="3200">
          <a:solidFill>
            <a:srgbClr val="676767"/>
          </a:solidFill>
          <a:latin typeface="Arial" panose="020B0604020202020204" pitchFamily="34" charset="0"/>
          <a:ea typeface="MS PGothic" panose="020B0600070205080204" pitchFamily="34" charset="-128"/>
          <a:cs typeface="CiscoSans" pitchFamily="34" charset="0"/>
        </a:defRPr>
      </a:lvl5pPr>
      <a:lvl6pPr marL="457200" algn="l" defTabSz="684530" rtl="0" eaLnBrk="1" fontAlgn="base" hangingPunct="1">
        <a:lnSpc>
          <a:spcPct val="80000"/>
        </a:lnSpc>
        <a:spcBef>
          <a:spcPct val="0"/>
        </a:spcBef>
        <a:spcAft>
          <a:spcPct val="0"/>
        </a:spcAft>
        <a:defRPr sz="3200">
          <a:solidFill>
            <a:srgbClr val="676767"/>
          </a:solidFill>
          <a:latin typeface="Arial" panose="020B0604020202020204" pitchFamily="34" charset="0"/>
          <a:ea typeface="MS PGothic" panose="020B0600070205080204" pitchFamily="34" charset="-128"/>
        </a:defRPr>
      </a:lvl6pPr>
      <a:lvl7pPr marL="914400" algn="l" defTabSz="684530" rtl="0" eaLnBrk="1" fontAlgn="base" hangingPunct="1">
        <a:lnSpc>
          <a:spcPct val="80000"/>
        </a:lnSpc>
        <a:spcBef>
          <a:spcPct val="0"/>
        </a:spcBef>
        <a:spcAft>
          <a:spcPct val="0"/>
        </a:spcAft>
        <a:defRPr sz="3200">
          <a:solidFill>
            <a:srgbClr val="676767"/>
          </a:solidFill>
          <a:latin typeface="Arial" panose="020B0604020202020204" pitchFamily="34" charset="0"/>
          <a:ea typeface="MS PGothic" panose="020B0600070205080204" pitchFamily="34" charset="-128"/>
        </a:defRPr>
      </a:lvl7pPr>
      <a:lvl8pPr marL="1371600" algn="l" defTabSz="684530" rtl="0" eaLnBrk="1" fontAlgn="base" hangingPunct="1">
        <a:lnSpc>
          <a:spcPct val="80000"/>
        </a:lnSpc>
        <a:spcBef>
          <a:spcPct val="0"/>
        </a:spcBef>
        <a:spcAft>
          <a:spcPct val="0"/>
        </a:spcAft>
        <a:defRPr sz="3200">
          <a:solidFill>
            <a:srgbClr val="676767"/>
          </a:solidFill>
          <a:latin typeface="Arial" panose="020B0604020202020204" pitchFamily="34" charset="0"/>
          <a:ea typeface="MS PGothic" panose="020B0600070205080204" pitchFamily="34" charset="-128"/>
        </a:defRPr>
      </a:lvl8pPr>
      <a:lvl9pPr marL="1828800" algn="l" defTabSz="684530" rtl="0" eaLnBrk="1" fontAlgn="base" hangingPunct="1">
        <a:lnSpc>
          <a:spcPct val="80000"/>
        </a:lnSpc>
        <a:spcBef>
          <a:spcPct val="0"/>
        </a:spcBef>
        <a:spcAft>
          <a:spcPct val="0"/>
        </a:spcAft>
        <a:defRPr sz="3200">
          <a:solidFill>
            <a:srgbClr val="676767"/>
          </a:solidFill>
          <a:latin typeface="Arial" panose="020B0604020202020204" pitchFamily="34" charset="0"/>
          <a:ea typeface="MS PGothic" panose="020B0600070205080204" pitchFamily="34" charset="-128"/>
        </a:defRPr>
      </a:lvl9pPr>
    </p:titleStyle>
    <p:bodyStyle>
      <a:lvl1pPr marL="170180" indent="-170180" algn="l" defTabSz="684530" rtl="0" eaLnBrk="1" fontAlgn="base" hangingPunct="1">
        <a:lnSpc>
          <a:spcPct val="95000"/>
        </a:lnSpc>
        <a:spcBef>
          <a:spcPts val="1075"/>
        </a:spcBef>
        <a:spcAft>
          <a:spcPct val="0"/>
        </a:spcAft>
        <a:buClr>
          <a:schemeClr val="tx2"/>
        </a:buClr>
        <a:buSzPct val="90000"/>
        <a:buFont typeface="Arial" panose="020B0604020202020204" pitchFamily="34" charset="0"/>
        <a:buChar char="•"/>
        <a:defRPr lang="en-US" sz="1500" kern="1200" dirty="0">
          <a:solidFill>
            <a:schemeClr val="tx1"/>
          </a:solidFill>
          <a:latin typeface="+mn-lt"/>
          <a:ea typeface="MS PGothic" panose="020B0600070205080204" pitchFamily="34" charset="-128"/>
          <a:cs typeface="CiscoSans"/>
        </a:defRPr>
      </a:lvl1pPr>
      <a:lvl2pPr marL="358775" indent="-215900" algn="l" defTabSz="684530" rtl="0" eaLnBrk="1" fontAlgn="base" hangingPunct="1">
        <a:lnSpc>
          <a:spcPct val="95000"/>
        </a:lnSpc>
        <a:spcBef>
          <a:spcPts val="600"/>
        </a:spcBef>
        <a:spcAft>
          <a:spcPct val="0"/>
        </a:spcAft>
        <a:buClr>
          <a:schemeClr val="tx2"/>
        </a:buClr>
        <a:buFont typeface="Arial" panose="020B0604020202020204" pitchFamily="34" charset="0"/>
        <a:buChar char="•"/>
        <a:defRPr lang="en-US" sz="1400" kern="1200" dirty="0">
          <a:solidFill>
            <a:schemeClr val="tx1"/>
          </a:solidFill>
          <a:latin typeface="+mn-lt"/>
          <a:ea typeface="MS PGothic" panose="020B0600070205080204" pitchFamily="34" charset="-128"/>
          <a:cs typeface="CiscoSans"/>
        </a:defRPr>
      </a:lvl2pPr>
      <a:lvl3pPr marL="431800" indent="-170180" algn="l" defTabSz="684530" rtl="0" eaLnBrk="1" fontAlgn="base" hangingPunct="1">
        <a:lnSpc>
          <a:spcPct val="95000"/>
        </a:lnSpc>
        <a:spcBef>
          <a:spcPts val="625"/>
        </a:spcBef>
        <a:spcAft>
          <a:spcPct val="0"/>
        </a:spcAft>
        <a:buFont typeface="Arial" panose="020B0604020202020204" pitchFamily="34" charset="0"/>
        <a:buChar char="•"/>
        <a:defRPr lang="en-US" sz="1200" kern="1200" dirty="0">
          <a:solidFill>
            <a:schemeClr val="tx1"/>
          </a:solidFill>
          <a:latin typeface="+mn-lt"/>
          <a:ea typeface="MS PGothic" panose="020B0600070205080204" pitchFamily="34" charset="-128"/>
          <a:cs typeface="CiscoSans"/>
        </a:defRPr>
      </a:lvl3pPr>
      <a:lvl4pPr marL="503555" indent="-170180" algn="l" defTabSz="684530" rtl="0" eaLnBrk="1" fontAlgn="base" hangingPunct="1">
        <a:lnSpc>
          <a:spcPct val="95000"/>
        </a:lnSpc>
        <a:spcBef>
          <a:spcPts val="625"/>
        </a:spcBef>
        <a:spcAft>
          <a:spcPct val="0"/>
        </a:spcAft>
        <a:buFont typeface="Arial" panose="020B0604020202020204" pitchFamily="34" charset="0"/>
        <a:buChar char="•"/>
        <a:defRPr lang="en-US" sz="1100" kern="1200" dirty="0">
          <a:solidFill>
            <a:schemeClr val="tx1"/>
          </a:solidFill>
          <a:latin typeface="+mn-lt"/>
          <a:ea typeface="MS PGothic" panose="020B0600070205080204" pitchFamily="34" charset="-128"/>
          <a:cs typeface="CiscoSans"/>
        </a:defRPr>
      </a:lvl4pPr>
      <a:lvl5pPr marL="574675" indent="-170180" algn="l" defTabSz="684530" rtl="0" eaLnBrk="1" fontAlgn="base" hangingPunct="1">
        <a:lnSpc>
          <a:spcPct val="95000"/>
        </a:lnSpc>
        <a:spcBef>
          <a:spcPts val="625"/>
        </a:spcBef>
        <a:spcAft>
          <a:spcPct val="0"/>
        </a:spcAft>
        <a:buFont typeface="Arial" panose="020B0604020202020204" pitchFamily="34" charset="0"/>
        <a:buChar char="•"/>
        <a:defRPr lang="en-US" sz="1100" kern="1200" dirty="0">
          <a:solidFill>
            <a:schemeClr val="tx1"/>
          </a:solidFill>
          <a:latin typeface="+mn-lt"/>
          <a:ea typeface="MS PGothic" panose="020B0600070205080204" pitchFamily="34" charset="-128"/>
          <a:cs typeface="CiscoSans"/>
        </a:defRPr>
      </a:lvl5pPr>
      <a:lvl6pPr marL="863600" indent="-171450" algn="l" defTabSz="685800" rtl="0" eaLnBrk="1" latinLnBrk="0" hangingPunct="1">
        <a:spcBef>
          <a:spcPts val="600"/>
        </a:spcBef>
        <a:buFont typeface="Arial" panose="020B0604020202020204" pitchFamily="34" charset="0"/>
        <a:buChar char="•"/>
        <a:defRPr sz="900" kern="1200" baseline="0">
          <a:solidFill>
            <a:schemeClr val="tx1"/>
          </a:solidFill>
          <a:latin typeface="+mn-lt"/>
          <a:ea typeface="+mn-ea"/>
          <a:cs typeface="+mn-cs"/>
        </a:defRPr>
      </a:lvl6pPr>
      <a:lvl7pPr marL="935990" indent="-171450" algn="l" defTabSz="685800" rtl="0" eaLnBrk="1" latinLnBrk="0" hangingPunct="1">
        <a:spcBef>
          <a:spcPts val="600"/>
        </a:spcBef>
        <a:buFont typeface="Arial" panose="020B0604020202020204" pitchFamily="34" charset="0"/>
        <a:buChar char="•"/>
        <a:defRPr sz="800" kern="1200" baseline="0">
          <a:solidFill>
            <a:schemeClr val="tx1"/>
          </a:solidFill>
          <a:latin typeface="+mn-lt"/>
          <a:ea typeface="+mn-ea"/>
          <a:cs typeface="+mn-cs"/>
        </a:defRPr>
      </a:lvl7pPr>
      <a:lvl8pPr marL="2400300" indent="0" algn="l" defTabSz="685800" rtl="0" eaLnBrk="1" latinLnBrk="0" hangingPunct="1">
        <a:spcBef>
          <a:spcPct val="20000"/>
        </a:spcBef>
        <a:buFont typeface="Arial" panose="020B0604020202020204" pitchFamily="34" charset="0"/>
        <a:buNone/>
        <a:defRPr sz="1500" kern="1200">
          <a:solidFill>
            <a:schemeClr val="tx1"/>
          </a:solidFill>
          <a:latin typeface="+mn-lt"/>
          <a:ea typeface="+mn-ea"/>
          <a:cs typeface="+mn-cs"/>
        </a:defRPr>
      </a:lvl8pPr>
      <a:lvl9pPr marL="29146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9pPr>
    </p:bodyStyle>
    <p:otherStyle>
      <a:defPPr>
        <a:defRPr lang="en-US"/>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1.xml"/></Relationships>
</file>

<file path=ppt/slides/_rels/slide10.xml.rels><?xml version="1.0" encoding="UTF-8" standalone="yes"?>
<Relationships xmlns="http://schemas.openxmlformats.org/package/2006/relationships"><Relationship Id="rId5" Type="http://schemas.openxmlformats.org/officeDocument/2006/relationships/notesSlide" Target="../notesSlides/notesSlide10.xml"/><Relationship Id="rId4" Type="http://schemas.openxmlformats.org/officeDocument/2006/relationships/slideLayout" Target="../slideLayouts/slideLayout13.xml"/><Relationship Id="rId3" Type="http://schemas.openxmlformats.org/officeDocument/2006/relationships/tags" Target="../tags/tag10.xml"/><Relationship Id="rId2" Type="http://schemas.openxmlformats.org/officeDocument/2006/relationships/image" Target="../media/image8.png"/><Relationship Id="rId1" Type="http://schemas.openxmlformats.org/officeDocument/2006/relationships/image" Target="../media/image7.png"/></Relationships>
</file>

<file path=ppt/slides/_rels/slide11.xml.rels><?xml version="1.0" encoding="UTF-8" standalone="yes"?>
<Relationships xmlns="http://schemas.openxmlformats.org/package/2006/relationships"><Relationship Id="rId4" Type="http://schemas.openxmlformats.org/officeDocument/2006/relationships/notesSlide" Target="../notesSlides/notesSlide11.xml"/><Relationship Id="rId3" Type="http://schemas.openxmlformats.org/officeDocument/2006/relationships/slideLayout" Target="../slideLayouts/slideLayout13.xml"/><Relationship Id="rId2" Type="http://schemas.openxmlformats.org/officeDocument/2006/relationships/tags" Target="../tags/tag11.xml"/><Relationship Id="rId1" Type="http://schemas.openxmlformats.org/officeDocument/2006/relationships/image" Target="../media/image9.pn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13.xml"/><Relationship Id="rId1" Type="http://schemas.openxmlformats.org/officeDocument/2006/relationships/tags" Target="../tags/tag12.xml"/></Relationships>
</file>

<file path=ppt/slides/_rels/slide13.xml.rels><?xml version="1.0" encoding="UTF-8" standalone="yes"?>
<Relationships xmlns="http://schemas.openxmlformats.org/package/2006/relationships"><Relationship Id="rId4" Type="http://schemas.openxmlformats.org/officeDocument/2006/relationships/notesSlide" Target="../notesSlides/notesSlide13.xml"/><Relationship Id="rId3" Type="http://schemas.openxmlformats.org/officeDocument/2006/relationships/slideLayout" Target="../slideLayouts/slideLayout13.xml"/><Relationship Id="rId2" Type="http://schemas.openxmlformats.org/officeDocument/2006/relationships/tags" Target="../tags/tag13.xml"/><Relationship Id="rId1" Type="http://schemas.openxmlformats.org/officeDocument/2006/relationships/image" Target="../media/image10.pn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13.xml"/><Relationship Id="rId1" Type="http://schemas.openxmlformats.org/officeDocument/2006/relationships/tags" Target="../tags/tag14.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13.xml"/><Relationship Id="rId1" Type="http://schemas.openxmlformats.org/officeDocument/2006/relationships/tags" Target="../tags/tag15.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13.xml"/><Relationship Id="rId1" Type="http://schemas.openxmlformats.org/officeDocument/2006/relationships/tags" Target="../tags/tag16.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4.xml"/><Relationship Id="rId1" Type="http://schemas.openxmlformats.org/officeDocument/2006/relationships/tags" Target="../tags/tag17.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13.xml"/><Relationship Id="rId1" Type="http://schemas.openxmlformats.org/officeDocument/2006/relationships/tags" Target="../tags/tag18.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3.xml"/><Relationship Id="rId1" Type="http://schemas.openxmlformats.org/officeDocument/2006/relationships/tags" Target="../tags/tag2.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13.xml"/><Relationship Id="rId1" Type="http://schemas.openxmlformats.org/officeDocument/2006/relationships/tags" Target="../tags/tag19.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13.xml"/><Relationship Id="rId1" Type="http://schemas.openxmlformats.org/officeDocument/2006/relationships/tags" Target="../tags/tag20.xml"/></Relationships>
</file>

<file path=ppt/slides/_rels/slide22.xml.rels><?xml version="1.0" encoding="UTF-8" standalone="yes"?>
<Relationships xmlns="http://schemas.openxmlformats.org/package/2006/relationships"><Relationship Id="rId5" Type="http://schemas.openxmlformats.org/officeDocument/2006/relationships/notesSlide" Target="../notesSlides/notesSlide22.xml"/><Relationship Id="rId4" Type="http://schemas.openxmlformats.org/officeDocument/2006/relationships/slideLayout" Target="../slideLayouts/slideLayout13.xml"/><Relationship Id="rId3" Type="http://schemas.openxmlformats.org/officeDocument/2006/relationships/tags" Target="../tags/tag21.xml"/><Relationship Id="rId2" Type="http://schemas.openxmlformats.org/officeDocument/2006/relationships/image" Target="../media/image12.png"/><Relationship Id="rId1" Type="http://schemas.openxmlformats.org/officeDocument/2006/relationships/image" Target="../media/image11.png"/></Relationships>
</file>

<file path=ppt/slides/_rels/slide23.xml.rels><?xml version="1.0" encoding="UTF-8" standalone="yes"?>
<Relationships xmlns="http://schemas.openxmlformats.org/package/2006/relationships"><Relationship Id="rId4" Type="http://schemas.openxmlformats.org/officeDocument/2006/relationships/notesSlide" Target="../notesSlides/notesSlide23.xml"/><Relationship Id="rId3" Type="http://schemas.openxmlformats.org/officeDocument/2006/relationships/slideLayout" Target="../slideLayouts/slideLayout13.xml"/><Relationship Id="rId2" Type="http://schemas.openxmlformats.org/officeDocument/2006/relationships/tags" Target="../tags/tag22.xml"/><Relationship Id="rId1" Type="http://schemas.openxmlformats.org/officeDocument/2006/relationships/image" Target="../media/image13.png"/></Relationships>
</file>

<file path=ppt/slides/_rels/slide24.xml.rels><?xml version="1.0" encoding="UTF-8" standalone="yes"?>
<Relationships xmlns="http://schemas.openxmlformats.org/package/2006/relationships"><Relationship Id="rId4" Type="http://schemas.openxmlformats.org/officeDocument/2006/relationships/notesSlide" Target="../notesSlides/notesSlide24.xml"/><Relationship Id="rId3" Type="http://schemas.openxmlformats.org/officeDocument/2006/relationships/slideLayout" Target="../slideLayouts/slideLayout13.xml"/><Relationship Id="rId2" Type="http://schemas.openxmlformats.org/officeDocument/2006/relationships/tags" Target="../tags/tag23.xml"/><Relationship Id="rId1" Type="http://schemas.openxmlformats.org/officeDocument/2006/relationships/image" Target="../media/image14.png"/></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13.xml"/><Relationship Id="rId1" Type="http://schemas.openxmlformats.org/officeDocument/2006/relationships/tags" Target="../tags/tag24.xml"/></Relationships>
</file>

<file path=ppt/slides/_rels/slide26.xml.rels><?xml version="1.0" encoding="UTF-8" standalone="yes"?>
<Relationships xmlns="http://schemas.openxmlformats.org/package/2006/relationships"><Relationship Id="rId5" Type="http://schemas.openxmlformats.org/officeDocument/2006/relationships/notesSlide" Target="../notesSlides/notesSlide26.xml"/><Relationship Id="rId4" Type="http://schemas.openxmlformats.org/officeDocument/2006/relationships/slideLayout" Target="../slideLayouts/slideLayout13.xml"/><Relationship Id="rId3" Type="http://schemas.openxmlformats.org/officeDocument/2006/relationships/tags" Target="../tags/tag25.xml"/><Relationship Id="rId2" Type="http://schemas.openxmlformats.org/officeDocument/2006/relationships/image" Target="../media/image16.png"/><Relationship Id="rId1" Type="http://schemas.openxmlformats.org/officeDocument/2006/relationships/image" Target="../media/image15.png"/></Relationships>
</file>

<file path=ppt/slides/_rels/slide27.xml.rels><?xml version="1.0" encoding="UTF-8" standalone="yes"?>
<Relationships xmlns="http://schemas.openxmlformats.org/package/2006/relationships"><Relationship Id="rId5" Type="http://schemas.openxmlformats.org/officeDocument/2006/relationships/notesSlide" Target="../notesSlides/notesSlide27.xml"/><Relationship Id="rId4" Type="http://schemas.openxmlformats.org/officeDocument/2006/relationships/slideLayout" Target="../slideLayouts/slideLayout13.xml"/><Relationship Id="rId3" Type="http://schemas.openxmlformats.org/officeDocument/2006/relationships/tags" Target="../tags/tag26.xml"/><Relationship Id="rId2" Type="http://schemas.openxmlformats.org/officeDocument/2006/relationships/image" Target="../media/image18.png"/><Relationship Id="rId1" Type="http://schemas.openxmlformats.org/officeDocument/2006/relationships/image" Target="../media/image17.png"/></Relationships>
</file>

<file path=ppt/slides/_rels/slide28.xml.rels><?xml version="1.0" encoding="UTF-8" standalone="yes"?>
<Relationships xmlns="http://schemas.openxmlformats.org/package/2006/relationships"><Relationship Id="rId4" Type="http://schemas.openxmlformats.org/officeDocument/2006/relationships/notesSlide" Target="../notesSlides/notesSlide28.xml"/><Relationship Id="rId3" Type="http://schemas.openxmlformats.org/officeDocument/2006/relationships/slideLayout" Target="../slideLayouts/slideLayout13.xml"/><Relationship Id="rId2" Type="http://schemas.openxmlformats.org/officeDocument/2006/relationships/tags" Target="../tags/tag27.xml"/><Relationship Id="rId1" Type="http://schemas.openxmlformats.org/officeDocument/2006/relationships/image" Target="../media/image19.png"/></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13.xml"/><Relationship Id="rId1" Type="http://schemas.openxmlformats.org/officeDocument/2006/relationships/tags" Target="../tags/tag28.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4.xml"/><Relationship Id="rId1" Type="http://schemas.openxmlformats.org/officeDocument/2006/relationships/tags" Target="../tags/tag3.xml"/></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13.xml"/><Relationship Id="rId1" Type="http://schemas.openxmlformats.org/officeDocument/2006/relationships/tags" Target="../tags/tag29.xml"/></Relationships>
</file>

<file path=ppt/slides/_rels/slide31.xml.rels><?xml version="1.0" encoding="UTF-8" standalone="yes"?>
<Relationships xmlns="http://schemas.openxmlformats.org/package/2006/relationships"><Relationship Id="rId4" Type="http://schemas.openxmlformats.org/officeDocument/2006/relationships/notesSlide" Target="../notesSlides/notesSlide31.xml"/><Relationship Id="rId3" Type="http://schemas.openxmlformats.org/officeDocument/2006/relationships/slideLayout" Target="../slideLayouts/slideLayout13.xml"/><Relationship Id="rId2" Type="http://schemas.openxmlformats.org/officeDocument/2006/relationships/tags" Target="../tags/tag30.xml"/><Relationship Id="rId1" Type="http://schemas.openxmlformats.org/officeDocument/2006/relationships/image" Target="../media/image20.png"/></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13.xml"/><Relationship Id="rId1" Type="http://schemas.openxmlformats.org/officeDocument/2006/relationships/tags" Target="../tags/tag31.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3.xml"/></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4.xml"/><Relationship Id="rId1" Type="http://schemas.openxmlformats.org/officeDocument/2006/relationships/tags" Target="../tags/tag32.xml"/></Relationships>
</file>

<file path=ppt/slides/_rels/slide35.xml.rels><?xml version="1.0" encoding="UTF-8" standalone="yes"?>
<Relationships xmlns="http://schemas.openxmlformats.org/package/2006/relationships"><Relationship Id="rId4" Type="http://schemas.openxmlformats.org/officeDocument/2006/relationships/notesSlide" Target="../notesSlides/notesSlide35.xml"/><Relationship Id="rId3" Type="http://schemas.openxmlformats.org/officeDocument/2006/relationships/slideLayout" Target="../slideLayouts/slideLayout13.xml"/><Relationship Id="rId2" Type="http://schemas.openxmlformats.org/officeDocument/2006/relationships/tags" Target="../tags/tag33.xml"/><Relationship Id="rId1" Type="http://schemas.openxmlformats.org/officeDocument/2006/relationships/image" Target="../media/image21.png"/></Relationships>
</file>

<file path=ppt/slides/_rels/slide36.xml.rels><?xml version="1.0" encoding="UTF-8" standalone="yes"?>
<Relationships xmlns="http://schemas.openxmlformats.org/package/2006/relationships"><Relationship Id="rId5" Type="http://schemas.openxmlformats.org/officeDocument/2006/relationships/notesSlide" Target="../notesSlides/notesSlide36.xml"/><Relationship Id="rId4" Type="http://schemas.openxmlformats.org/officeDocument/2006/relationships/slideLayout" Target="../slideLayouts/slideLayout13.xml"/><Relationship Id="rId3" Type="http://schemas.openxmlformats.org/officeDocument/2006/relationships/tags" Target="../tags/tag34.xml"/><Relationship Id="rId2" Type="http://schemas.openxmlformats.org/officeDocument/2006/relationships/image" Target="../media/image23.png"/><Relationship Id="rId1" Type="http://schemas.openxmlformats.org/officeDocument/2006/relationships/image" Target="../media/image22.png"/></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37.xml"/><Relationship Id="rId2" Type="http://schemas.openxmlformats.org/officeDocument/2006/relationships/slideLayout" Target="../slideLayouts/slideLayout13.xml"/><Relationship Id="rId1" Type="http://schemas.openxmlformats.org/officeDocument/2006/relationships/tags" Target="../tags/tag35.xml"/></Relationships>
</file>

<file path=ppt/slides/_rels/slide38.xml.rels><?xml version="1.0" encoding="UTF-8" standalone="yes"?>
<Relationships xmlns="http://schemas.openxmlformats.org/package/2006/relationships"><Relationship Id="rId4" Type="http://schemas.openxmlformats.org/officeDocument/2006/relationships/notesSlide" Target="../notesSlides/notesSlide38.xml"/><Relationship Id="rId3" Type="http://schemas.openxmlformats.org/officeDocument/2006/relationships/slideLayout" Target="../slideLayouts/slideLayout13.xml"/><Relationship Id="rId2" Type="http://schemas.openxmlformats.org/officeDocument/2006/relationships/tags" Target="../tags/tag36.xml"/><Relationship Id="rId1" Type="http://schemas.openxmlformats.org/officeDocument/2006/relationships/image" Target="../media/image24.png"/></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39.xml"/><Relationship Id="rId2" Type="http://schemas.openxmlformats.org/officeDocument/2006/relationships/slideLayout" Target="../slideLayouts/slideLayout13.xml"/><Relationship Id="rId1" Type="http://schemas.openxmlformats.org/officeDocument/2006/relationships/tags" Target="../tags/tag37.xml"/></Relationships>
</file>

<file path=ppt/slides/_rels/slide4.xml.rels><?xml version="1.0" encoding="UTF-8" standalone="yes"?>
<Relationships xmlns="http://schemas.openxmlformats.org/package/2006/relationships"><Relationship Id="rId4" Type="http://schemas.openxmlformats.org/officeDocument/2006/relationships/notesSlide" Target="../notesSlides/notesSlide4.xml"/><Relationship Id="rId3" Type="http://schemas.openxmlformats.org/officeDocument/2006/relationships/slideLayout" Target="../slideLayouts/slideLayout13.xml"/><Relationship Id="rId2" Type="http://schemas.openxmlformats.org/officeDocument/2006/relationships/tags" Target="../tags/tag4.xml"/><Relationship Id="rId1" Type="http://schemas.openxmlformats.org/officeDocument/2006/relationships/image" Target="../media/image3.png"/></Relationships>
</file>

<file path=ppt/slides/_rels/slide40.xml.rels><?xml version="1.0" encoding="UTF-8" standalone="yes"?>
<Relationships xmlns="http://schemas.openxmlformats.org/package/2006/relationships"><Relationship Id="rId4" Type="http://schemas.openxmlformats.org/officeDocument/2006/relationships/notesSlide" Target="../notesSlides/notesSlide40.xml"/><Relationship Id="rId3" Type="http://schemas.openxmlformats.org/officeDocument/2006/relationships/slideLayout" Target="../slideLayouts/slideLayout13.xml"/><Relationship Id="rId2" Type="http://schemas.openxmlformats.org/officeDocument/2006/relationships/tags" Target="../tags/tag38.xml"/><Relationship Id="rId1" Type="http://schemas.openxmlformats.org/officeDocument/2006/relationships/image" Target="../media/image25.png"/></Relationships>
</file>

<file path=ppt/slides/_rels/slide41.xml.rels><?xml version="1.0" encoding="UTF-8" standalone="yes"?>
<Relationships xmlns="http://schemas.openxmlformats.org/package/2006/relationships"><Relationship Id="rId4" Type="http://schemas.openxmlformats.org/officeDocument/2006/relationships/notesSlide" Target="../notesSlides/notesSlide41.xml"/><Relationship Id="rId3" Type="http://schemas.openxmlformats.org/officeDocument/2006/relationships/slideLayout" Target="../slideLayouts/slideLayout13.xml"/><Relationship Id="rId2" Type="http://schemas.openxmlformats.org/officeDocument/2006/relationships/tags" Target="../tags/tag39.xml"/><Relationship Id="rId1" Type="http://schemas.openxmlformats.org/officeDocument/2006/relationships/image" Target="../media/image26.png"/></Relationships>
</file>

<file path=ppt/slides/_rels/slide42.xml.rels><?xml version="1.0" encoding="UTF-8" standalone="yes"?>
<Relationships xmlns="http://schemas.openxmlformats.org/package/2006/relationships"><Relationship Id="rId3" Type="http://schemas.openxmlformats.org/officeDocument/2006/relationships/notesSlide" Target="../notesSlides/notesSlide42.xml"/><Relationship Id="rId2" Type="http://schemas.openxmlformats.org/officeDocument/2006/relationships/slideLayout" Target="../slideLayouts/slideLayout13.xml"/><Relationship Id="rId1" Type="http://schemas.openxmlformats.org/officeDocument/2006/relationships/tags" Target="../tags/tag40.xml"/></Relationships>
</file>

<file path=ppt/slides/_rels/slide43.xml.rels><?xml version="1.0" encoding="UTF-8" standalone="yes"?>
<Relationships xmlns="http://schemas.openxmlformats.org/package/2006/relationships"><Relationship Id="rId3" Type="http://schemas.openxmlformats.org/officeDocument/2006/relationships/notesSlide" Target="../notesSlides/notesSlide43.xml"/><Relationship Id="rId2" Type="http://schemas.openxmlformats.org/officeDocument/2006/relationships/slideLayout" Target="../slideLayouts/slideLayout13.xml"/><Relationship Id="rId1" Type="http://schemas.openxmlformats.org/officeDocument/2006/relationships/tags" Target="../tags/tag41.xml"/></Relationships>
</file>

<file path=ppt/slides/_rels/slide44.xml.rels><?xml version="1.0" encoding="UTF-8" standalone="yes"?>
<Relationships xmlns="http://schemas.openxmlformats.org/package/2006/relationships"><Relationship Id="rId3" Type="http://schemas.openxmlformats.org/officeDocument/2006/relationships/notesSlide" Target="../notesSlides/notesSlide44.xml"/><Relationship Id="rId2" Type="http://schemas.openxmlformats.org/officeDocument/2006/relationships/slideLayout" Target="../slideLayouts/slideLayout13.xml"/><Relationship Id="rId1" Type="http://schemas.openxmlformats.org/officeDocument/2006/relationships/tags" Target="../tags/tag42.xml"/></Relationships>
</file>

<file path=ppt/slides/_rels/slide45.xml.rels><?xml version="1.0" encoding="UTF-8" standalone="yes"?>
<Relationships xmlns="http://schemas.openxmlformats.org/package/2006/relationships"><Relationship Id="rId3" Type="http://schemas.openxmlformats.org/officeDocument/2006/relationships/notesSlide" Target="../notesSlides/notesSlide45.xml"/><Relationship Id="rId2" Type="http://schemas.openxmlformats.org/officeDocument/2006/relationships/slideLayout" Target="../slideLayouts/slideLayout4.xml"/><Relationship Id="rId1" Type="http://schemas.openxmlformats.org/officeDocument/2006/relationships/tags" Target="../tags/tag43.xml"/></Relationships>
</file>

<file path=ppt/slides/_rels/slide46.xml.rels><?xml version="1.0" encoding="UTF-8" standalone="yes"?>
<Relationships xmlns="http://schemas.openxmlformats.org/package/2006/relationships"><Relationship Id="rId3" Type="http://schemas.openxmlformats.org/officeDocument/2006/relationships/notesSlide" Target="../notesSlides/notesSlide46.xml"/><Relationship Id="rId2" Type="http://schemas.openxmlformats.org/officeDocument/2006/relationships/slideLayout" Target="../slideLayouts/slideLayout13.xml"/><Relationship Id="rId1" Type="http://schemas.openxmlformats.org/officeDocument/2006/relationships/tags" Target="../tags/tag44.xml"/></Relationships>
</file>

<file path=ppt/slides/_rels/slide47.xml.rels><?xml version="1.0" encoding="UTF-8" standalone="yes"?>
<Relationships xmlns="http://schemas.openxmlformats.org/package/2006/relationships"><Relationship Id="rId3" Type="http://schemas.openxmlformats.org/officeDocument/2006/relationships/notesSlide" Target="../notesSlides/notesSlide47.xml"/><Relationship Id="rId2" Type="http://schemas.openxmlformats.org/officeDocument/2006/relationships/slideLayout" Target="../slideLayouts/slideLayout13.xml"/><Relationship Id="rId1" Type="http://schemas.openxmlformats.org/officeDocument/2006/relationships/tags" Target="../tags/tag45.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13.xml"/></Relationships>
</file>

<file path=ppt/slides/_rels/slide49.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46.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13.xml"/><Relationship Id="rId1" Type="http://schemas.openxmlformats.org/officeDocument/2006/relationships/tags" Target="../tags/tag5.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3.xml"/><Relationship Id="rId1" Type="http://schemas.openxmlformats.org/officeDocument/2006/relationships/tags" Target="../tags/tag6.xml"/></Relationships>
</file>

<file path=ppt/slides/_rels/slide7.xml.rels><?xml version="1.0" encoding="UTF-8" standalone="yes"?>
<Relationships xmlns="http://schemas.openxmlformats.org/package/2006/relationships"><Relationship Id="rId4" Type="http://schemas.openxmlformats.org/officeDocument/2006/relationships/notesSlide" Target="../notesSlides/notesSlide7.xml"/><Relationship Id="rId3" Type="http://schemas.openxmlformats.org/officeDocument/2006/relationships/slideLayout" Target="../slideLayouts/slideLayout13.xml"/><Relationship Id="rId2" Type="http://schemas.openxmlformats.org/officeDocument/2006/relationships/tags" Target="../tags/tag7.xml"/><Relationship Id="rId1" Type="http://schemas.openxmlformats.org/officeDocument/2006/relationships/image" Target="../media/image4.pn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13.xml"/><Relationship Id="rId1" Type="http://schemas.openxmlformats.org/officeDocument/2006/relationships/tags" Target="../tags/tag8.xml"/></Relationships>
</file>

<file path=ppt/slides/_rels/slide9.xml.rels><?xml version="1.0" encoding="UTF-8" standalone="yes"?>
<Relationships xmlns="http://schemas.openxmlformats.org/package/2006/relationships"><Relationship Id="rId5" Type="http://schemas.openxmlformats.org/officeDocument/2006/relationships/notesSlide" Target="../notesSlides/notesSlide9.xml"/><Relationship Id="rId4" Type="http://schemas.openxmlformats.org/officeDocument/2006/relationships/slideLayout" Target="../slideLayouts/slideLayout13.xml"/><Relationship Id="rId3" Type="http://schemas.openxmlformats.org/officeDocument/2006/relationships/tags" Target="../tags/tag9.xml"/><Relationship Id="rId2" Type="http://schemas.openxmlformats.org/officeDocument/2006/relationships/image" Target="../media/image6.png"/><Relationship Id="rId1"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a:xfrm>
            <a:off x="469497" y="1219200"/>
            <a:ext cx="6557379" cy="1666626"/>
          </a:xfrm>
        </p:spPr>
        <p:txBody>
          <a:bodyPr/>
          <a:lstStyle/>
          <a:p>
            <a:r>
              <a:rPr lang="en-US" dirty="0">
                <a:solidFill>
                  <a:schemeClr val="accent5">
                    <a:lumMod val="40000"/>
                    <a:lumOff val="60000"/>
                  </a:schemeClr>
                </a:solidFill>
              </a:rPr>
              <a:t>Module 14: Common Threats and Attacks</a:t>
            </a:r>
            <a:endParaRPr lang="en-US" dirty="0">
              <a:solidFill>
                <a:schemeClr val="accent5">
                  <a:lumMod val="40000"/>
                  <a:lumOff val="60000"/>
                </a:schemeClr>
              </a:solidFill>
            </a:endParaRPr>
          </a:p>
        </p:txBody>
      </p:sp>
      <p:sp>
        <p:nvSpPr>
          <p:cNvPr id="5" name="Text Placeholder 4"/>
          <p:cNvSpPr>
            <a:spLocks noGrp="1"/>
          </p:cNvSpPr>
          <p:nvPr>
            <p:ph type="body" sz="quarter" idx="13"/>
          </p:nvPr>
        </p:nvSpPr>
        <p:spPr>
          <a:xfrm>
            <a:off x="469497" y="3127609"/>
            <a:ext cx="5925246" cy="299001"/>
          </a:xfrm>
        </p:spPr>
        <p:txBody>
          <a:bodyPr/>
          <a:lstStyle/>
          <a:p>
            <a:r>
              <a:rPr lang="en-US" dirty="0">
                <a:solidFill>
                  <a:schemeClr val="bg2">
                    <a:lumMod val="40000"/>
                    <a:lumOff val="60000"/>
                  </a:schemeClr>
                </a:solidFill>
              </a:rPr>
              <a:t>Instructor Materials</a:t>
            </a:r>
            <a:endParaRPr lang="en-US" dirty="0">
              <a:solidFill>
                <a:schemeClr val="bg2">
                  <a:lumMod val="40000"/>
                  <a:lumOff val="60000"/>
                </a:schemeClr>
              </a:solidFill>
            </a:endParaRPr>
          </a:p>
        </p:txBody>
      </p:sp>
      <p:sp>
        <p:nvSpPr>
          <p:cNvPr id="7" name="Subtitle 6"/>
          <p:cNvSpPr>
            <a:spLocks noGrp="1"/>
          </p:cNvSpPr>
          <p:nvPr>
            <p:ph type="subTitle" idx="1"/>
          </p:nvPr>
        </p:nvSpPr>
        <p:spPr>
          <a:xfrm>
            <a:off x="469497" y="3809526"/>
            <a:ext cx="2368954" cy="902174"/>
          </a:xfrm>
        </p:spPr>
        <p:txBody>
          <a:bodyPr/>
          <a:lstStyle/>
          <a:p>
            <a:r>
              <a:rPr lang="en-US" dirty="0" err="1">
                <a:solidFill>
                  <a:srgbClr val="AFE8FB"/>
                </a:solidFill>
              </a:rPr>
              <a:t>CyberOps</a:t>
            </a:r>
            <a:r>
              <a:rPr lang="en-US" dirty="0">
                <a:solidFill>
                  <a:srgbClr val="AFE8FB"/>
                </a:solidFill>
              </a:rPr>
              <a:t> Associate v1.0</a:t>
            </a:r>
            <a:endParaRPr lang="en-US" dirty="0">
              <a:solidFill>
                <a:srgbClr val="FF0000"/>
              </a:solidFill>
            </a:endParaRPr>
          </a:p>
          <a:p>
            <a:endParaRPr lang="en-US" dirty="0"/>
          </a:p>
        </p:txBody>
      </p:sp>
    </p:spTree>
    <p:custDataLst>
      <p:tags r:id="rId1"/>
    </p:custDataLst>
  </p:cSld>
  <p:clrMapOvr>
    <a:masterClrMapping/>
  </p:clrMapOvr>
  <p:transition spd="slow">
    <p:wip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2"/>
          <p:cNvSpPr txBox="1">
            <a:spLocks noChangeArrowheads="1"/>
          </p:cNvSpPr>
          <p:nvPr/>
        </p:nvSpPr>
        <p:spPr bwMode="auto">
          <a:xfrm>
            <a:off x="144065" y="42792"/>
            <a:ext cx="8999935" cy="757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1440" tIns="45720" rIns="91440" bIns="45720" numCol="1" anchor="ctr" anchorCtr="0" compatLnSpc="1"/>
          <a:lstStyle>
            <a:lvl1pPr algn="l" defTabSz="684530" rtl="0" eaLnBrk="1" fontAlgn="base" hangingPunct="1">
              <a:lnSpc>
                <a:spcPct val="100000"/>
              </a:lnSpc>
              <a:spcBef>
                <a:spcPct val="0"/>
              </a:spcBef>
              <a:spcAft>
                <a:spcPct val="0"/>
              </a:spcAft>
              <a:defRPr lang="en-US" sz="2400" kern="1200">
                <a:solidFill>
                  <a:schemeClr val="accent4"/>
                </a:solidFill>
                <a:latin typeface="+mj-lt"/>
                <a:ea typeface="MS PGothic" panose="020B0600070205080204" pitchFamily="34" charset="-128"/>
                <a:cs typeface="CiscoSans"/>
              </a:defRPr>
            </a:lvl1pPr>
            <a:lvl2pPr algn="l" defTabSz="684530" rtl="0" eaLnBrk="1" fontAlgn="base" hangingPunct="1">
              <a:lnSpc>
                <a:spcPct val="80000"/>
              </a:lnSpc>
              <a:spcBef>
                <a:spcPct val="0"/>
              </a:spcBef>
              <a:spcAft>
                <a:spcPct val="0"/>
              </a:spcAft>
              <a:defRPr sz="3200">
                <a:solidFill>
                  <a:srgbClr val="676767"/>
                </a:solidFill>
                <a:latin typeface="Arial" panose="020B0604020202020204" pitchFamily="34" charset="0"/>
                <a:ea typeface="MS PGothic" panose="020B0600070205080204" pitchFamily="34" charset="-128"/>
                <a:cs typeface="CiscoSans" pitchFamily="34" charset="0"/>
              </a:defRPr>
            </a:lvl2pPr>
            <a:lvl3pPr algn="l" defTabSz="684530" rtl="0" eaLnBrk="1" fontAlgn="base" hangingPunct="1">
              <a:lnSpc>
                <a:spcPct val="80000"/>
              </a:lnSpc>
              <a:spcBef>
                <a:spcPct val="0"/>
              </a:spcBef>
              <a:spcAft>
                <a:spcPct val="0"/>
              </a:spcAft>
              <a:defRPr sz="3200">
                <a:solidFill>
                  <a:srgbClr val="676767"/>
                </a:solidFill>
                <a:latin typeface="Arial" panose="020B0604020202020204" pitchFamily="34" charset="0"/>
                <a:ea typeface="MS PGothic" panose="020B0600070205080204" pitchFamily="34" charset="-128"/>
                <a:cs typeface="CiscoSans" pitchFamily="34" charset="0"/>
              </a:defRPr>
            </a:lvl3pPr>
            <a:lvl4pPr algn="l" defTabSz="684530" rtl="0" eaLnBrk="1" fontAlgn="base" hangingPunct="1">
              <a:lnSpc>
                <a:spcPct val="80000"/>
              </a:lnSpc>
              <a:spcBef>
                <a:spcPct val="0"/>
              </a:spcBef>
              <a:spcAft>
                <a:spcPct val="0"/>
              </a:spcAft>
              <a:defRPr sz="3200">
                <a:solidFill>
                  <a:srgbClr val="676767"/>
                </a:solidFill>
                <a:latin typeface="Arial" panose="020B0604020202020204" pitchFamily="34" charset="0"/>
                <a:ea typeface="MS PGothic" panose="020B0600070205080204" pitchFamily="34" charset="-128"/>
                <a:cs typeface="CiscoSans" pitchFamily="34" charset="0"/>
              </a:defRPr>
            </a:lvl4pPr>
            <a:lvl5pPr algn="l" defTabSz="684530" rtl="0" eaLnBrk="1" fontAlgn="base" hangingPunct="1">
              <a:lnSpc>
                <a:spcPct val="80000"/>
              </a:lnSpc>
              <a:spcBef>
                <a:spcPct val="0"/>
              </a:spcBef>
              <a:spcAft>
                <a:spcPct val="0"/>
              </a:spcAft>
              <a:defRPr sz="3200">
                <a:solidFill>
                  <a:srgbClr val="676767"/>
                </a:solidFill>
                <a:latin typeface="Arial" panose="020B0604020202020204" pitchFamily="34" charset="0"/>
                <a:ea typeface="MS PGothic" panose="020B0600070205080204" pitchFamily="34" charset="-128"/>
                <a:cs typeface="CiscoSans" pitchFamily="34" charset="0"/>
              </a:defRPr>
            </a:lvl5pPr>
            <a:lvl6pPr marL="457200" algn="l" defTabSz="684530" rtl="0" eaLnBrk="1" fontAlgn="base" hangingPunct="1">
              <a:lnSpc>
                <a:spcPct val="80000"/>
              </a:lnSpc>
              <a:spcBef>
                <a:spcPct val="0"/>
              </a:spcBef>
              <a:spcAft>
                <a:spcPct val="0"/>
              </a:spcAft>
              <a:defRPr sz="3200">
                <a:solidFill>
                  <a:srgbClr val="676767"/>
                </a:solidFill>
                <a:latin typeface="Arial" panose="020B0604020202020204" pitchFamily="34" charset="0"/>
                <a:ea typeface="MS PGothic" panose="020B0600070205080204" pitchFamily="34" charset="-128"/>
              </a:defRPr>
            </a:lvl6pPr>
            <a:lvl7pPr marL="914400" algn="l" defTabSz="684530" rtl="0" eaLnBrk="1" fontAlgn="base" hangingPunct="1">
              <a:lnSpc>
                <a:spcPct val="80000"/>
              </a:lnSpc>
              <a:spcBef>
                <a:spcPct val="0"/>
              </a:spcBef>
              <a:spcAft>
                <a:spcPct val="0"/>
              </a:spcAft>
              <a:defRPr sz="3200">
                <a:solidFill>
                  <a:srgbClr val="676767"/>
                </a:solidFill>
                <a:latin typeface="Arial" panose="020B0604020202020204" pitchFamily="34" charset="0"/>
                <a:ea typeface="MS PGothic" panose="020B0600070205080204" pitchFamily="34" charset="-128"/>
              </a:defRPr>
            </a:lvl7pPr>
            <a:lvl8pPr marL="1371600" algn="l" defTabSz="684530" rtl="0" eaLnBrk="1" fontAlgn="base" hangingPunct="1">
              <a:lnSpc>
                <a:spcPct val="80000"/>
              </a:lnSpc>
              <a:spcBef>
                <a:spcPct val="0"/>
              </a:spcBef>
              <a:spcAft>
                <a:spcPct val="0"/>
              </a:spcAft>
              <a:defRPr sz="3200">
                <a:solidFill>
                  <a:srgbClr val="676767"/>
                </a:solidFill>
                <a:latin typeface="Arial" panose="020B0604020202020204" pitchFamily="34" charset="0"/>
                <a:ea typeface="MS PGothic" panose="020B0600070205080204" pitchFamily="34" charset="-128"/>
              </a:defRPr>
            </a:lvl8pPr>
            <a:lvl9pPr marL="1828800" algn="l" defTabSz="684530" rtl="0" eaLnBrk="1" fontAlgn="base" hangingPunct="1">
              <a:lnSpc>
                <a:spcPct val="80000"/>
              </a:lnSpc>
              <a:spcBef>
                <a:spcPct val="0"/>
              </a:spcBef>
              <a:spcAft>
                <a:spcPct val="0"/>
              </a:spcAft>
              <a:defRPr sz="3200">
                <a:solidFill>
                  <a:srgbClr val="676767"/>
                </a:solidFill>
                <a:latin typeface="Arial" panose="020B0604020202020204" pitchFamily="34" charset="0"/>
                <a:ea typeface="MS PGothic" panose="020B0600070205080204" pitchFamily="34" charset="-128"/>
              </a:defRPr>
            </a:lvl9pPr>
          </a:lstStyle>
          <a:p>
            <a:r>
              <a:rPr lang="en-US" sz="1600" dirty="0"/>
              <a:t>Common Threats and Attacks</a:t>
            </a:r>
            <a:br>
              <a:rPr lang="en-US" altLang="en-US" dirty="0"/>
            </a:br>
            <a:r>
              <a:rPr lang="en-US" dirty="0"/>
              <a:t>Worms (Contd.)</a:t>
            </a:r>
            <a:endParaRPr lang="en-US" dirty="0"/>
          </a:p>
        </p:txBody>
      </p:sp>
      <p:sp>
        <p:nvSpPr>
          <p:cNvPr id="2" name="Content Placeholder 1"/>
          <p:cNvSpPr>
            <a:spLocks noGrp="1"/>
          </p:cNvSpPr>
          <p:nvPr>
            <p:ph idx="1"/>
          </p:nvPr>
        </p:nvSpPr>
        <p:spPr>
          <a:xfrm>
            <a:off x="144065" y="798944"/>
            <a:ext cx="5148025" cy="4152197"/>
          </a:xfrm>
        </p:spPr>
        <p:txBody>
          <a:bodyPr/>
          <a:lstStyle/>
          <a:p>
            <a:pPr>
              <a:buFont typeface="Arial" panose="020B0604020202020204" pitchFamily="34" charset="0"/>
              <a:buChar char="•"/>
            </a:pPr>
            <a:r>
              <a:rPr lang="en-US" sz="1600" dirty="0"/>
              <a:t>The initial infection of the SQL Slammer worm is known as the worm that ate the internet. </a:t>
            </a:r>
            <a:endParaRPr lang="en-US" sz="1600" dirty="0"/>
          </a:p>
          <a:p>
            <a:pPr>
              <a:buFont typeface="Arial" panose="020B0604020202020204" pitchFamily="34" charset="0"/>
              <a:buChar char="•"/>
            </a:pPr>
            <a:r>
              <a:rPr lang="en-US" sz="1600" dirty="0"/>
              <a:t>SQL Slammer was a Denial of Service (DoS) attack that exploited a buffer overflow bug in Microsoft’s SQL Server.</a:t>
            </a:r>
            <a:endParaRPr lang="en-US" sz="1600" dirty="0"/>
          </a:p>
          <a:p>
            <a:pPr>
              <a:buFont typeface="Arial" panose="020B0604020202020204" pitchFamily="34" charset="0"/>
              <a:buChar char="•"/>
            </a:pPr>
            <a:r>
              <a:rPr lang="en-US" sz="1600" dirty="0"/>
              <a:t>The number of infected servers doubled in size every 8.5 seconds. </a:t>
            </a:r>
            <a:endParaRPr lang="en-US" sz="1600" dirty="0"/>
          </a:p>
          <a:p>
            <a:pPr>
              <a:buFont typeface="Arial" panose="020B0604020202020204" pitchFamily="34" charset="0"/>
              <a:buChar char="•"/>
            </a:pPr>
            <a:r>
              <a:rPr lang="en-US" sz="1600" dirty="0"/>
              <a:t>The infected servers did not have the updated patch that was released 6 months earlier.</a:t>
            </a:r>
            <a:endParaRPr lang="en-US" sz="1600" dirty="0"/>
          </a:p>
          <a:p>
            <a:pPr>
              <a:buFont typeface="Arial" panose="020B0604020202020204" pitchFamily="34" charset="0"/>
              <a:buChar char="•"/>
            </a:pPr>
            <a:r>
              <a:rPr lang="en-US" sz="1600" dirty="0"/>
              <a:t>Hence it is essential for organizations to implement a security policy requiring updates and patches to be applied in a timely fashion.</a:t>
            </a:r>
            <a:endParaRPr lang="en-US" sz="1600" dirty="0"/>
          </a:p>
        </p:txBody>
      </p:sp>
      <p:pic>
        <p:nvPicPr>
          <p:cNvPr id="5" name="Picture 4"/>
          <p:cNvPicPr>
            <a:picLocks noChangeAspect="1"/>
          </p:cNvPicPr>
          <p:nvPr/>
        </p:nvPicPr>
        <p:blipFill rotWithShape="1">
          <a:blip r:embed="rId1"/>
          <a:srcRect l="6198" t="10118" r="6198" b="6635"/>
          <a:stretch>
            <a:fillRect/>
          </a:stretch>
        </p:blipFill>
        <p:spPr>
          <a:xfrm>
            <a:off x="5441795" y="820917"/>
            <a:ext cx="3277146" cy="1685573"/>
          </a:xfrm>
          <a:prstGeom prst="rect">
            <a:avLst/>
          </a:prstGeom>
        </p:spPr>
      </p:pic>
      <p:sp>
        <p:nvSpPr>
          <p:cNvPr id="8" name="Rectangle 7"/>
          <p:cNvSpPr/>
          <p:nvPr/>
        </p:nvSpPr>
        <p:spPr>
          <a:xfrm>
            <a:off x="5794196" y="2506490"/>
            <a:ext cx="2497543" cy="307777"/>
          </a:xfrm>
          <a:prstGeom prst="rect">
            <a:avLst/>
          </a:prstGeom>
        </p:spPr>
        <p:txBody>
          <a:bodyPr wrap="none">
            <a:spAutoFit/>
          </a:bodyPr>
          <a:lstStyle/>
          <a:p>
            <a:r>
              <a:rPr lang="en-US" sz="1400" dirty="0">
                <a:solidFill>
                  <a:srgbClr val="000000"/>
                </a:solidFill>
              </a:rPr>
              <a:t>Initial SQL Slammer Infection</a:t>
            </a:r>
            <a:endParaRPr lang="en-US" sz="1400" dirty="0">
              <a:solidFill>
                <a:srgbClr val="000000"/>
              </a:solidFill>
              <a:latin typeface="+mn-lt"/>
              <a:cs typeface="Arial" panose="020B0604020202020204" pitchFamily="34" charset="0"/>
            </a:endParaRPr>
          </a:p>
        </p:txBody>
      </p:sp>
      <p:pic>
        <p:nvPicPr>
          <p:cNvPr id="10" name="Picture 9"/>
          <p:cNvPicPr>
            <a:picLocks noChangeAspect="1"/>
          </p:cNvPicPr>
          <p:nvPr/>
        </p:nvPicPr>
        <p:blipFill rotWithShape="1">
          <a:blip r:embed="rId2"/>
          <a:srcRect l="6164" t="10325" r="5553" b="6647"/>
          <a:stretch>
            <a:fillRect/>
          </a:stretch>
        </p:blipFill>
        <p:spPr>
          <a:xfrm>
            <a:off x="5486440" y="2790898"/>
            <a:ext cx="3232501" cy="1685573"/>
          </a:xfrm>
          <a:prstGeom prst="rect">
            <a:avLst/>
          </a:prstGeom>
        </p:spPr>
      </p:pic>
      <p:sp>
        <p:nvSpPr>
          <p:cNvPr id="11" name="Rectangle 10"/>
          <p:cNvSpPr/>
          <p:nvPr/>
        </p:nvSpPr>
        <p:spPr>
          <a:xfrm>
            <a:off x="5426718" y="4476471"/>
            <a:ext cx="3351943" cy="307777"/>
          </a:xfrm>
          <a:prstGeom prst="rect">
            <a:avLst/>
          </a:prstGeom>
        </p:spPr>
        <p:txBody>
          <a:bodyPr wrap="none">
            <a:spAutoFit/>
          </a:bodyPr>
          <a:lstStyle/>
          <a:p>
            <a:r>
              <a:rPr lang="en-US" sz="1400" dirty="0"/>
              <a:t>SQL Slammer Infection 30 minutes later</a:t>
            </a:r>
            <a:endParaRPr lang="en-US" sz="1400" dirty="0">
              <a:latin typeface="+mn-lt"/>
              <a:cs typeface="Arial" panose="020B0604020202020204" pitchFamily="34" charset="0"/>
            </a:endParaRPr>
          </a:p>
        </p:txBody>
      </p:sp>
    </p:spTree>
    <p:custDataLst>
      <p:tags r:id="rId3"/>
    </p:custDataLst>
  </p:cSld>
  <p:clrMapOvr>
    <a:masterClrMapping/>
  </p:clrMapOvr>
  <p:transition spd="slow">
    <p:wipe/>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2"/>
          <p:cNvSpPr txBox="1">
            <a:spLocks noChangeArrowheads="1"/>
          </p:cNvSpPr>
          <p:nvPr/>
        </p:nvSpPr>
        <p:spPr bwMode="auto">
          <a:xfrm>
            <a:off x="144065" y="63366"/>
            <a:ext cx="8999935" cy="757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1440" tIns="45720" rIns="91440" bIns="45720" numCol="1" anchor="ctr" anchorCtr="0" compatLnSpc="1"/>
          <a:lstStyle>
            <a:lvl1pPr algn="l" defTabSz="684530" rtl="0" eaLnBrk="1" fontAlgn="base" hangingPunct="1">
              <a:lnSpc>
                <a:spcPct val="100000"/>
              </a:lnSpc>
              <a:spcBef>
                <a:spcPct val="0"/>
              </a:spcBef>
              <a:spcAft>
                <a:spcPct val="0"/>
              </a:spcAft>
              <a:defRPr lang="en-US" sz="2400" kern="1200">
                <a:solidFill>
                  <a:schemeClr val="accent4"/>
                </a:solidFill>
                <a:latin typeface="+mj-lt"/>
                <a:ea typeface="MS PGothic" panose="020B0600070205080204" pitchFamily="34" charset="-128"/>
                <a:cs typeface="CiscoSans"/>
              </a:defRPr>
            </a:lvl1pPr>
            <a:lvl2pPr algn="l" defTabSz="684530" rtl="0" eaLnBrk="1" fontAlgn="base" hangingPunct="1">
              <a:lnSpc>
                <a:spcPct val="80000"/>
              </a:lnSpc>
              <a:spcBef>
                <a:spcPct val="0"/>
              </a:spcBef>
              <a:spcAft>
                <a:spcPct val="0"/>
              </a:spcAft>
              <a:defRPr sz="3200">
                <a:solidFill>
                  <a:srgbClr val="676767"/>
                </a:solidFill>
                <a:latin typeface="Arial" panose="020B0604020202020204" pitchFamily="34" charset="0"/>
                <a:ea typeface="MS PGothic" panose="020B0600070205080204" pitchFamily="34" charset="-128"/>
                <a:cs typeface="CiscoSans" pitchFamily="34" charset="0"/>
              </a:defRPr>
            </a:lvl2pPr>
            <a:lvl3pPr algn="l" defTabSz="684530" rtl="0" eaLnBrk="1" fontAlgn="base" hangingPunct="1">
              <a:lnSpc>
                <a:spcPct val="80000"/>
              </a:lnSpc>
              <a:spcBef>
                <a:spcPct val="0"/>
              </a:spcBef>
              <a:spcAft>
                <a:spcPct val="0"/>
              </a:spcAft>
              <a:defRPr sz="3200">
                <a:solidFill>
                  <a:srgbClr val="676767"/>
                </a:solidFill>
                <a:latin typeface="Arial" panose="020B0604020202020204" pitchFamily="34" charset="0"/>
                <a:ea typeface="MS PGothic" panose="020B0600070205080204" pitchFamily="34" charset="-128"/>
                <a:cs typeface="CiscoSans" pitchFamily="34" charset="0"/>
              </a:defRPr>
            </a:lvl3pPr>
            <a:lvl4pPr algn="l" defTabSz="684530" rtl="0" eaLnBrk="1" fontAlgn="base" hangingPunct="1">
              <a:lnSpc>
                <a:spcPct val="80000"/>
              </a:lnSpc>
              <a:spcBef>
                <a:spcPct val="0"/>
              </a:spcBef>
              <a:spcAft>
                <a:spcPct val="0"/>
              </a:spcAft>
              <a:defRPr sz="3200">
                <a:solidFill>
                  <a:srgbClr val="676767"/>
                </a:solidFill>
                <a:latin typeface="Arial" panose="020B0604020202020204" pitchFamily="34" charset="0"/>
                <a:ea typeface="MS PGothic" panose="020B0600070205080204" pitchFamily="34" charset="-128"/>
                <a:cs typeface="CiscoSans" pitchFamily="34" charset="0"/>
              </a:defRPr>
            </a:lvl4pPr>
            <a:lvl5pPr algn="l" defTabSz="684530" rtl="0" eaLnBrk="1" fontAlgn="base" hangingPunct="1">
              <a:lnSpc>
                <a:spcPct val="80000"/>
              </a:lnSpc>
              <a:spcBef>
                <a:spcPct val="0"/>
              </a:spcBef>
              <a:spcAft>
                <a:spcPct val="0"/>
              </a:spcAft>
              <a:defRPr sz="3200">
                <a:solidFill>
                  <a:srgbClr val="676767"/>
                </a:solidFill>
                <a:latin typeface="Arial" panose="020B0604020202020204" pitchFamily="34" charset="0"/>
                <a:ea typeface="MS PGothic" panose="020B0600070205080204" pitchFamily="34" charset="-128"/>
                <a:cs typeface="CiscoSans" pitchFamily="34" charset="0"/>
              </a:defRPr>
            </a:lvl5pPr>
            <a:lvl6pPr marL="457200" algn="l" defTabSz="684530" rtl="0" eaLnBrk="1" fontAlgn="base" hangingPunct="1">
              <a:lnSpc>
                <a:spcPct val="80000"/>
              </a:lnSpc>
              <a:spcBef>
                <a:spcPct val="0"/>
              </a:spcBef>
              <a:spcAft>
                <a:spcPct val="0"/>
              </a:spcAft>
              <a:defRPr sz="3200">
                <a:solidFill>
                  <a:srgbClr val="676767"/>
                </a:solidFill>
                <a:latin typeface="Arial" panose="020B0604020202020204" pitchFamily="34" charset="0"/>
                <a:ea typeface="MS PGothic" panose="020B0600070205080204" pitchFamily="34" charset="-128"/>
              </a:defRPr>
            </a:lvl6pPr>
            <a:lvl7pPr marL="914400" algn="l" defTabSz="684530" rtl="0" eaLnBrk="1" fontAlgn="base" hangingPunct="1">
              <a:lnSpc>
                <a:spcPct val="80000"/>
              </a:lnSpc>
              <a:spcBef>
                <a:spcPct val="0"/>
              </a:spcBef>
              <a:spcAft>
                <a:spcPct val="0"/>
              </a:spcAft>
              <a:defRPr sz="3200">
                <a:solidFill>
                  <a:srgbClr val="676767"/>
                </a:solidFill>
                <a:latin typeface="Arial" panose="020B0604020202020204" pitchFamily="34" charset="0"/>
                <a:ea typeface="MS PGothic" panose="020B0600070205080204" pitchFamily="34" charset="-128"/>
              </a:defRPr>
            </a:lvl7pPr>
            <a:lvl8pPr marL="1371600" algn="l" defTabSz="684530" rtl="0" eaLnBrk="1" fontAlgn="base" hangingPunct="1">
              <a:lnSpc>
                <a:spcPct val="80000"/>
              </a:lnSpc>
              <a:spcBef>
                <a:spcPct val="0"/>
              </a:spcBef>
              <a:spcAft>
                <a:spcPct val="0"/>
              </a:spcAft>
              <a:defRPr sz="3200">
                <a:solidFill>
                  <a:srgbClr val="676767"/>
                </a:solidFill>
                <a:latin typeface="Arial" panose="020B0604020202020204" pitchFamily="34" charset="0"/>
                <a:ea typeface="MS PGothic" panose="020B0600070205080204" pitchFamily="34" charset="-128"/>
              </a:defRPr>
            </a:lvl8pPr>
            <a:lvl9pPr marL="1828800" algn="l" defTabSz="684530" rtl="0" eaLnBrk="1" fontAlgn="base" hangingPunct="1">
              <a:lnSpc>
                <a:spcPct val="80000"/>
              </a:lnSpc>
              <a:spcBef>
                <a:spcPct val="0"/>
              </a:spcBef>
              <a:spcAft>
                <a:spcPct val="0"/>
              </a:spcAft>
              <a:defRPr sz="3200">
                <a:solidFill>
                  <a:srgbClr val="676767"/>
                </a:solidFill>
                <a:latin typeface="Arial" panose="020B0604020202020204" pitchFamily="34" charset="0"/>
                <a:ea typeface="MS PGothic" panose="020B0600070205080204" pitchFamily="34" charset="-128"/>
              </a:defRPr>
            </a:lvl9pPr>
          </a:lstStyle>
          <a:p>
            <a:r>
              <a:rPr lang="en-US" sz="1600" dirty="0"/>
              <a:t>Common Threats and Attacks</a:t>
            </a:r>
            <a:br>
              <a:rPr lang="en-US" altLang="en-US" dirty="0"/>
            </a:br>
            <a:r>
              <a:rPr lang="en-US" dirty="0"/>
              <a:t>Worm Components</a:t>
            </a:r>
            <a:endParaRPr lang="en-US" dirty="0"/>
          </a:p>
        </p:txBody>
      </p:sp>
      <p:sp>
        <p:nvSpPr>
          <p:cNvPr id="2" name="Content Placeholder 1"/>
          <p:cNvSpPr>
            <a:spLocks noGrp="1"/>
          </p:cNvSpPr>
          <p:nvPr>
            <p:ph idx="1"/>
          </p:nvPr>
        </p:nvSpPr>
        <p:spPr>
          <a:xfrm>
            <a:off x="144064" y="798945"/>
            <a:ext cx="8999934" cy="366916"/>
          </a:xfrm>
        </p:spPr>
        <p:txBody>
          <a:bodyPr/>
          <a:lstStyle/>
          <a:p>
            <a:pPr marL="0" indent="0">
              <a:buNone/>
            </a:pPr>
            <a:r>
              <a:rPr lang="en-US" sz="1600" dirty="0"/>
              <a:t>Click Play in the figure to view the three components of worm attacks.</a:t>
            </a:r>
            <a:endParaRPr lang="en-US" sz="1600" dirty="0"/>
          </a:p>
        </p:txBody>
      </p:sp>
      <p:pic>
        <p:nvPicPr>
          <p:cNvPr id="3" name="Picture 2"/>
          <p:cNvPicPr>
            <a:picLocks noChangeAspect="1"/>
          </p:cNvPicPr>
          <p:nvPr/>
        </p:nvPicPr>
        <p:blipFill>
          <a:blip r:embed="rId1"/>
          <a:stretch>
            <a:fillRect/>
          </a:stretch>
        </p:blipFill>
        <p:spPr>
          <a:xfrm>
            <a:off x="2487168" y="1293877"/>
            <a:ext cx="3950208" cy="3436682"/>
          </a:xfrm>
          <a:prstGeom prst="rect">
            <a:avLst/>
          </a:prstGeom>
          <a:ln>
            <a:solidFill>
              <a:schemeClr val="bg1">
                <a:lumMod val="85000"/>
              </a:schemeClr>
            </a:solidFill>
          </a:ln>
        </p:spPr>
      </p:pic>
    </p:spTree>
    <p:custDataLst>
      <p:tags r:id="rId2"/>
    </p:custDataLst>
  </p:cSld>
  <p:clrMapOvr>
    <a:masterClrMapping/>
  </p:clrMapOvr>
  <p:transition spd="slow">
    <p:wip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2"/>
          <p:cNvSpPr txBox="1">
            <a:spLocks noChangeArrowheads="1"/>
          </p:cNvSpPr>
          <p:nvPr/>
        </p:nvSpPr>
        <p:spPr bwMode="auto">
          <a:xfrm>
            <a:off x="144065" y="63366"/>
            <a:ext cx="8999935" cy="757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1440" tIns="45720" rIns="91440" bIns="45720" numCol="1" anchor="ctr" anchorCtr="0" compatLnSpc="1"/>
          <a:lstStyle>
            <a:lvl1pPr algn="l" defTabSz="684530" rtl="0" eaLnBrk="1" fontAlgn="base" hangingPunct="1">
              <a:lnSpc>
                <a:spcPct val="100000"/>
              </a:lnSpc>
              <a:spcBef>
                <a:spcPct val="0"/>
              </a:spcBef>
              <a:spcAft>
                <a:spcPct val="0"/>
              </a:spcAft>
              <a:defRPr lang="en-US" sz="2400" kern="1200">
                <a:solidFill>
                  <a:schemeClr val="accent4"/>
                </a:solidFill>
                <a:latin typeface="+mj-lt"/>
                <a:ea typeface="MS PGothic" panose="020B0600070205080204" pitchFamily="34" charset="-128"/>
                <a:cs typeface="CiscoSans"/>
              </a:defRPr>
            </a:lvl1pPr>
            <a:lvl2pPr algn="l" defTabSz="684530" rtl="0" eaLnBrk="1" fontAlgn="base" hangingPunct="1">
              <a:lnSpc>
                <a:spcPct val="80000"/>
              </a:lnSpc>
              <a:spcBef>
                <a:spcPct val="0"/>
              </a:spcBef>
              <a:spcAft>
                <a:spcPct val="0"/>
              </a:spcAft>
              <a:defRPr sz="3200">
                <a:solidFill>
                  <a:srgbClr val="676767"/>
                </a:solidFill>
                <a:latin typeface="Arial" panose="020B0604020202020204" pitchFamily="34" charset="0"/>
                <a:ea typeface="MS PGothic" panose="020B0600070205080204" pitchFamily="34" charset="-128"/>
                <a:cs typeface="CiscoSans" pitchFamily="34" charset="0"/>
              </a:defRPr>
            </a:lvl2pPr>
            <a:lvl3pPr algn="l" defTabSz="684530" rtl="0" eaLnBrk="1" fontAlgn="base" hangingPunct="1">
              <a:lnSpc>
                <a:spcPct val="80000"/>
              </a:lnSpc>
              <a:spcBef>
                <a:spcPct val="0"/>
              </a:spcBef>
              <a:spcAft>
                <a:spcPct val="0"/>
              </a:spcAft>
              <a:defRPr sz="3200">
                <a:solidFill>
                  <a:srgbClr val="676767"/>
                </a:solidFill>
                <a:latin typeface="Arial" panose="020B0604020202020204" pitchFamily="34" charset="0"/>
                <a:ea typeface="MS PGothic" panose="020B0600070205080204" pitchFamily="34" charset="-128"/>
                <a:cs typeface="CiscoSans" pitchFamily="34" charset="0"/>
              </a:defRPr>
            </a:lvl3pPr>
            <a:lvl4pPr algn="l" defTabSz="684530" rtl="0" eaLnBrk="1" fontAlgn="base" hangingPunct="1">
              <a:lnSpc>
                <a:spcPct val="80000"/>
              </a:lnSpc>
              <a:spcBef>
                <a:spcPct val="0"/>
              </a:spcBef>
              <a:spcAft>
                <a:spcPct val="0"/>
              </a:spcAft>
              <a:defRPr sz="3200">
                <a:solidFill>
                  <a:srgbClr val="676767"/>
                </a:solidFill>
                <a:latin typeface="Arial" panose="020B0604020202020204" pitchFamily="34" charset="0"/>
                <a:ea typeface="MS PGothic" panose="020B0600070205080204" pitchFamily="34" charset="-128"/>
                <a:cs typeface="CiscoSans" pitchFamily="34" charset="0"/>
              </a:defRPr>
            </a:lvl4pPr>
            <a:lvl5pPr algn="l" defTabSz="684530" rtl="0" eaLnBrk="1" fontAlgn="base" hangingPunct="1">
              <a:lnSpc>
                <a:spcPct val="80000"/>
              </a:lnSpc>
              <a:spcBef>
                <a:spcPct val="0"/>
              </a:spcBef>
              <a:spcAft>
                <a:spcPct val="0"/>
              </a:spcAft>
              <a:defRPr sz="3200">
                <a:solidFill>
                  <a:srgbClr val="676767"/>
                </a:solidFill>
                <a:latin typeface="Arial" panose="020B0604020202020204" pitchFamily="34" charset="0"/>
                <a:ea typeface="MS PGothic" panose="020B0600070205080204" pitchFamily="34" charset="-128"/>
                <a:cs typeface="CiscoSans" pitchFamily="34" charset="0"/>
              </a:defRPr>
            </a:lvl5pPr>
            <a:lvl6pPr marL="457200" algn="l" defTabSz="684530" rtl="0" eaLnBrk="1" fontAlgn="base" hangingPunct="1">
              <a:lnSpc>
                <a:spcPct val="80000"/>
              </a:lnSpc>
              <a:spcBef>
                <a:spcPct val="0"/>
              </a:spcBef>
              <a:spcAft>
                <a:spcPct val="0"/>
              </a:spcAft>
              <a:defRPr sz="3200">
                <a:solidFill>
                  <a:srgbClr val="676767"/>
                </a:solidFill>
                <a:latin typeface="Arial" panose="020B0604020202020204" pitchFamily="34" charset="0"/>
                <a:ea typeface="MS PGothic" panose="020B0600070205080204" pitchFamily="34" charset="-128"/>
              </a:defRPr>
            </a:lvl6pPr>
            <a:lvl7pPr marL="914400" algn="l" defTabSz="684530" rtl="0" eaLnBrk="1" fontAlgn="base" hangingPunct="1">
              <a:lnSpc>
                <a:spcPct val="80000"/>
              </a:lnSpc>
              <a:spcBef>
                <a:spcPct val="0"/>
              </a:spcBef>
              <a:spcAft>
                <a:spcPct val="0"/>
              </a:spcAft>
              <a:defRPr sz="3200">
                <a:solidFill>
                  <a:srgbClr val="676767"/>
                </a:solidFill>
                <a:latin typeface="Arial" panose="020B0604020202020204" pitchFamily="34" charset="0"/>
                <a:ea typeface="MS PGothic" panose="020B0600070205080204" pitchFamily="34" charset="-128"/>
              </a:defRPr>
            </a:lvl7pPr>
            <a:lvl8pPr marL="1371600" algn="l" defTabSz="684530" rtl="0" eaLnBrk="1" fontAlgn="base" hangingPunct="1">
              <a:lnSpc>
                <a:spcPct val="80000"/>
              </a:lnSpc>
              <a:spcBef>
                <a:spcPct val="0"/>
              </a:spcBef>
              <a:spcAft>
                <a:spcPct val="0"/>
              </a:spcAft>
              <a:defRPr sz="3200">
                <a:solidFill>
                  <a:srgbClr val="676767"/>
                </a:solidFill>
                <a:latin typeface="Arial" panose="020B0604020202020204" pitchFamily="34" charset="0"/>
                <a:ea typeface="MS PGothic" panose="020B0600070205080204" pitchFamily="34" charset="-128"/>
              </a:defRPr>
            </a:lvl8pPr>
            <a:lvl9pPr marL="1828800" algn="l" defTabSz="684530" rtl="0" eaLnBrk="1" fontAlgn="base" hangingPunct="1">
              <a:lnSpc>
                <a:spcPct val="80000"/>
              </a:lnSpc>
              <a:spcBef>
                <a:spcPct val="0"/>
              </a:spcBef>
              <a:spcAft>
                <a:spcPct val="0"/>
              </a:spcAft>
              <a:defRPr sz="3200">
                <a:solidFill>
                  <a:srgbClr val="676767"/>
                </a:solidFill>
                <a:latin typeface="Arial" panose="020B0604020202020204" pitchFamily="34" charset="0"/>
                <a:ea typeface="MS PGothic" panose="020B0600070205080204" pitchFamily="34" charset="-128"/>
              </a:defRPr>
            </a:lvl9pPr>
          </a:lstStyle>
          <a:p>
            <a:r>
              <a:rPr lang="en-US" sz="1600" dirty="0"/>
              <a:t>Common Threats and Attacks</a:t>
            </a:r>
            <a:br>
              <a:rPr lang="en-US" altLang="en-US" dirty="0"/>
            </a:br>
            <a:r>
              <a:rPr lang="en-US" dirty="0"/>
              <a:t>Worm Components (Contd.)</a:t>
            </a:r>
            <a:endParaRPr lang="en-US" dirty="0"/>
          </a:p>
        </p:txBody>
      </p:sp>
      <p:sp>
        <p:nvSpPr>
          <p:cNvPr id="2" name="Content Placeholder 1"/>
          <p:cNvSpPr>
            <a:spLocks noGrp="1"/>
          </p:cNvSpPr>
          <p:nvPr>
            <p:ph idx="1"/>
          </p:nvPr>
        </p:nvSpPr>
        <p:spPr>
          <a:xfrm>
            <a:off x="144065" y="798945"/>
            <a:ext cx="8551879" cy="3235846"/>
          </a:xfrm>
        </p:spPr>
        <p:txBody>
          <a:bodyPr/>
          <a:lstStyle/>
          <a:p>
            <a:pPr marL="0" indent="0">
              <a:buNone/>
            </a:pPr>
            <a:r>
              <a:rPr lang="en-US" sz="1600" dirty="0"/>
              <a:t>The three worm components are as follows:</a:t>
            </a:r>
            <a:endParaRPr lang="en-US" sz="1600" b="1" dirty="0"/>
          </a:p>
          <a:p>
            <a:pPr>
              <a:buFont typeface="Arial" panose="020B0604020202020204" pitchFamily="34" charset="0"/>
              <a:buChar char="•"/>
            </a:pPr>
            <a:r>
              <a:rPr lang="en-US" sz="1600" b="1" dirty="0"/>
              <a:t>Enabling vulnerability</a:t>
            </a:r>
            <a:r>
              <a:rPr lang="en-US" sz="1600" dirty="0"/>
              <a:t> - A worm installs itself using an exploit mechanism, such as an email attachment, an executable file, or a Trojan horse, on a vulnerable system.</a:t>
            </a:r>
            <a:endParaRPr lang="en-US" sz="1600" dirty="0"/>
          </a:p>
          <a:p>
            <a:pPr>
              <a:buFont typeface="Arial" panose="020B0604020202020204" pitchFamily="34" charset="0"/>
              <a:buChar char="•"/>
            </a:pPr>
            <a:r>
              <a:rPr lang="en-US" sz="1600" b="1" dirty="0"/>
              <a:t>Propagation mechanism</a:t>
            </a:r>
            <a:r>
              <a:rPr lang="en-US" sz="1600" dirty="0"/>
              <a:t> - After gaining access to a device, the worm replicates itself and locates new targets.</a:t>
            </a:r>
            <a:endParaRPr lang="en-US" sz="1600" dirty="0"/>
          </a:p>
          <a:p>
            <a:pPr>
              <a:buFont typeface="Arial" panose="020B0604020202020204" pitchFamily="34" charset="0"/>
              <a:buChar char="•"/>
            </a:pPr>
            <a:r>
              <a:rPr lang="en-US" sz="1600" b="1" dirty="0"/>
              <a:t>Payload</a:t>
            </a:r>
            <a:r>
              <a:rPr lang="en-US" sz="1600" dirty="0"/>
              <a:t> - Any malicious code that results in some action is a payload. Most often this is used to create a backdoor that allows a threat actor to access the infected host or to create a DoS attack.</a:t>
            </a:r>
            <a:endParaRPr lang="en-US" sz="1600" dirty="0"/>
          </a:p>
          <a:p>
            <a:pPr marL="0" indent="0">
              <a:buNone/>
            </a:pPr>
            <a:endParaRPr lang="en-US" sz="1600" dirty="0"/>
          </a:p>
        </p:txBody>
      </p:sp>
    </p:spTree>
    <p:custDataLst>
      <p:tags r:id="rId1"/>
    </p:custDataLst>
  </p:cSld>
  <p:clrMapOvr>
    <a:masterClrMapping/>
  </p:clrMapOvr>
  <p:transition spd="slow">
    <p:wipe/>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2"/>
          <p:cNvSpPr txBox="1">
            <a:spLocks noChangeArrowheads="1"/>
          </p:cNvSpPr>
          <p:nvPr/>
        </p:nvSpPr>
        <p:spPr bwMode="auto">
          <a:xfrm>
            <a:off x="144065" y="63366"/>
            <a:ext cx="8999935" cy="757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1440" tIns="45720" rIns="91440" bIns="45720" numCol="1" anchor="ctr" anchorCtr="0" compatLnSpc="1"/>
          <a:lstStyle>
            <a:lvl1pPr algn="l" defTabSz="684530" rtl="0" eaLnBrk="1" fontAlgn="base" hangingPunct="1">
              <a:lnSpc>
                <a:spcPct val="100000"/>
              </a:lnSpc>
              <a:spcBef>
                <a:spcPct val="0"/>
              </a:spcBef>
              <a:spcAft>
                <a:spcPct val="0"/>
              </a:spcAft>
              <a:defRPr lang="en-US" sz="2400" kern="1200">
                <a:solidFill>
                  <a:schemeClr val="accent4"/>
                </a:solidFill>
                <a:latin typeface="+mj-lt"/>
                <a:ea typeface="MS PGothic" panose="020B0600070205080204" pitchFamily="34" charset="-128"/>
                <a:cs typeface="CiscoSans"/>
              </a:defRPr>
            </a:lvl1pPr>
            <a:lvl2pPr algn="l" defTabSz="684530" rtl="0" eaLnBrk="1" fontAlgn="base" hangingPunct="1">
              <a:lnSpc>
                <a:spcPct val="80000"/>
              </a:lnSpc>
              <a:spcBef>
                <a:spcPct val="0"/>
              </a:spcBef>
              <a:spcAft>
                <a:spcPct val="0"/>
              </a:spcAft>
              <a:defRPr sz="3200">
                <a:solidFill>
                  <a:srgbClr val="676767"/>
                </a:solidFill>
                <a:latin typeface="Arial" panose="020B0604020202020204" pitchFamily="34" charset="0"/>
                <a:ea typeface="MS PGothic" panose="020B0600070205080204" pitchFamily="34" charset="-128"/>
                <a:cs typeface="CiscoSans" pitchFamily="34" charset="0"/>
              </a:defRPr>
            </a:lvl2pPr>
            <a:lvl3pPr algn="l" defTabSz="684530" rtl="0" eaLnBrk="1" fontAlgn="base" hangingPunct="1">
              <a:lnSpc>
                <a:spcPct val="80000"/>
              </a:lnSpc>
              <a:spcBef>
                <a:spcPct val="0"/>
              </a:spcBef>
              <a:spcAft>
                <a:spcPct val="0"/>
              </a:spcAft>
              <a:defRPr sz="3200">
                <a:solidFill>
                  <a:srgbClr val="676767"/>
                </a:solidFill>
                <a:latin typeface="Arial" panose="020B0604020202020204" pitchFamily="34" charset="0"/>
                <a:ea typeface="MS PGothic" panose="020B0600070205080204" pitchFamily="34" charset="-128"/>
                <a:cs typeface="CiscoSans" pitchFamily="34" charset="0"/>
              </a:defRPr>
            </a:lvl3pPr>
            <a:lvl4pPr algn="l" defTabSz="684530" rtl="0" eaLnBrk="1" fontAlgn="base" hangingPunct="1">
              <a:lnSpc>
                <a:spcPct val="80000"/>
              </a:lnSpc>
              <a:spcBef>
                <a:spcPct val="0"/>
              </a:spcBef>
              <a:spcAft>
                <a:spcPct val="0"/>
              </a:spcAft>
              <a:defRPr sz="3200">
                <a:solidFill>
                  <a:srgbClr val="676767"/>
                </a:solidFill>
                <a:latin typeface="Arial" panose="020B0604020202020204" pitchFamily="34" charset="0"/>
                <a:ea typeface="MS PGothic" panose="020B0600070205080204" pitchFamily="34" charset="-128"/>
                <a:cs typeface="CiscoSans" pitchFamily="34" charset="0"/>
              </a:defRPr>
            </a:lvl4pPr>
            <a:lvl5pPr algn="l" defTabSz="684530" rtl="0" eaLnBrk="1" fontAlgn="base" hangingPunct="1">
              <a:lnSpc>
                <a:spcPct val="80000"/>
              </a:lnSpc>
              <a:spcBef>
                <a:spcPct val="0"/>
              </a:spcBef>
              <a:spcAft>
                <a:spcPct val="0"/>
              </a:spcAft>
              <a:defRPr sz="3200">
                <a:solidFill>
                  <a:srgbClr val="676767"/>
                </a:solidFill>
                <a:latin typeface="Arial" panose="020B0604020202020204" pitchFamily="34" charset="0"/>
                <a:ea typeface="MS PGothic" panose="020B0600070205080204" pitchFamily="34" charset="-128"/>
                <a:cs typeface="CiscoSans" pitchFamily="34" charset="0"/>
              </a:defRPr>
            </a:lvl5pPr>
            <a:lvl6pPr marL="457200" algn="l" defTabSz="684530" rtl="0" eaLnBrk="1" fontAlgn="base" hangingPunct="1">
              <a:lnSpc>
                <a:spcPct val="80000"/>
              </a:lnSpc>
              <a:spcBef>
                <a:spcPct val="0"/>
              </a:spcBef>
              <a:spcAft>
                <a:spcPct val="0"/>
              </a:spcAft>
              <a:defRPr sz="3200">
                <a:solidFill>
                  <a:srgbClr val="676767"/>
                </a:solidFill>
                <a:latin typeface="Arial" panose="020B0604020202020204" pitchFamily="34" charset="0"/>
                <a:ea typeface="MS PGothic" panose="020B0600070205080204" pitchFamily="34" charset="-128"/>
              </a:defRPr>
            </a:lvl6pPr>
            <a:lvl7pPr marL="914400" algn="l" defTabSz="684530" rtl="0" eaLnBrk="1" fontAlgn="base" hangingPunct="1">
              <a:lnSpc>
                <a:spcPct val="80000"/>
              </a:lnSpc>
              <a:spcBef>
                <a:spcPct val="0"/>
              </a:spcBef>
              <a:spcAft>
                <a:spcPct val="0"/>
              </a:spcAft>
              <a:defRPr sz="3200">
                <a:solidFill>
                  <a:srgbClr val="676767"/>
                </a:solidFill>
                <a:latin typeface="Arial" panose="020B0604020202020204" pitchFamily="34" charset="0"/>
                <a:ea typeface="MS PGothic" panose="020B0600070205080204" pitchFamily="34" charset="-128"/>
              </a:defRPr>
            </a:lvl7pPr>
            <a:lvl8pPr marL="1371600" algn="l" defTabSz="684530" rtl="0" eaLnBrk="1" fontAlgn="base" hangingPunct="1">
              <a:lnSpc>
                <a:spcPct val="80000"/>
              </a:lnSpc>
              <a:spcBef>
                <a:spcPct val="0"/>
              </a:spcBef>
              <a:spcAft>
                <a:spcPct val="0"/>
              </a:spcAft>
              <a:defRPr sz="3200">
                <a:solidFill>
                  <a:srgbClr val="676767"/>
                </a:solidFill>
                <a:latin typeface="Arial" panose="020B0604020202020204" pitchFamily="34" charset="0"/>
                <a:ea typeface="MS PGothic" panose="020B0600070205080204" pitchFamily="34" charset="-128"/>
              </a:defRPr>
            </a:lvl8pPr>
            <a:lvl9pPr marL="1828800" algn="l" defTabSz="684530" rtl="0" eaLnBrk="1" fontAlgn="base" hangingPunct="1">
              <a:lnSpc>
                <a:spcPct val="80000"/>
              </a:lnSpc>
              <a:spcBef>
                <a:spcPct val="0"/>
              </a:spcBef>
              <a:spcAft>
                <a:spcPct val="0"/>
              </a:spcAft>
              <a:defRPr sz="3200">
                <a:solidFill>
                  <a:srgbClr val="676767"/>
                </a:solidFill>
                <a:latin typeface="Arial" panose="020B0604020202020204" pitchFamily="34" charset="0"/>
                <a:ea typeface="MS PGothic" panose="020B0600070205080204" pitchFamily="34" charset="-128"/>
              </a:defRPr>
            </a:lvl9pPr>
          </a:lstStyle>
          <a:p>
            <a:r>
              <a:rPr lang="en-US" sz="1600" dirty="0"/>
              <a:t>Common Threats and Attacks</a:t>
            </a:r>
            <a:br>
              <a:rPr lang="en-US" altLang="en-US" dirty="0"/>
            </a:br>
            <a:r>
              <a:rPr lang="en-US" dirty="0"/>
              <a:t>Worm Components (Contd.)</a:t>
            </a:r>
            <a:endParaRPr lang="en-US" dirty="0"/>
          </a:p>
        </p:txBody>
      </p:sp>
      <p:sp>
        <p:nvSpPr>
          <p:cNvPr id="2" name="Content Placeholder 1"/>
          <p:cNvSpPr>
            <a:spLocks noGrp="1"/>
          </p:cNvSpPr>
          <p:nvPr>
            <p:ph idx="1"/>
          </p:nvPr>
        </p:nvSpPr>
        <p:spPr>
          <a:xfrm>
            <a:off x="144065" y="798944"/>
            <a:ext cx="4592527" cy="4152197"/>
          </a:xfrm>
        </p:spPr>
        <p:txBody>
          <a:bodyPr/>
          <a:lstStyle/>
          <a:p>
            <a:pPr>
              <a:buFont typeface="Arial" panose="020B0604020202020204" pitchFamily="34" charset="0"/>
              <a:buChar char="•"/>
            </a:pPr>
            <a:r>
              <a:rPr lang="en-US" sz="1600" dirty="0"/>
              <a:t>Worms are self-contained programs that attack a system to exploit a known vulnerability.</a:t>
            </a:r>
            <a:endParaRPr lang="en-US" sz="1600" dirty="0"/>
          </a:p>
          <a:p>
            <a:pPr>
              <a:buFont typeface="Arial" panose="020B0604020202020204" pitchFamily="34" charset="0"/>
              <a:buChar char="•"/>
            </a:pPr>
            <a:r>
              <a:rPr lang="en-US" sz="1600" dirty="0"/>
              <a:t>Upon successful exploitation, the worm copies itself from the attacking host to the newly exploited system and the cycle begins again. </a:t>
            </a:r>
            <a:endParaRPr lang="en-US" sz="1600" dirty="0"/>
          </a:p>
          <a:p>
            <a:pPr>
              <a:buFont typeface="Arial" panose="020B0604020202020204" pitchFamily="34" charset="0"/>
              <a:buChar char="•"/>
            </a:pPr>
            <a:r>
              <a:rPr lang="en-US" sz="1600" dirty="0"/>
              <a:t>This propagation mechanism is commonly deployed in a way that is difficult to detect.</a:t>
            </a:r>
            <a:endParaRPr lang="en-US" sz="1600" dirty="0"/>
          </a:p>
          <a:p>
            <a:pPr>
              <a:buFont typeface="Arial" panose="020B0604020202020204" pitchFamily="34" charset="0"/>
              <a:buChar char="•"/>
            </a:pPr>
            <a:r>
              <a:rPr lang="en-US" sz="1600" b="1" dirty="0"/>
              <a:t>Note</a:t>
            </a:r>
            <a:r>
              <a:rPr lang="en-US" sz="1600" dirty="0"/>
              <a:t>: Worms never stop spreading on the internet. After they are released, worms continue to propagate until all possible sources of infection are properly patched.</a:t>
            </a:r>
            <a:endParaRPr lang="en-US" sz="1600" dirty="0"/>
          </a:p>
        </p:txBody>
      </p:sp>
      <p:pic>
        <p:nvPicPr>
          <p:cNvPr id="3" name="Picture 2"/>
          <p:cNvPicPr>
            <a:picLocks noChangeAspect="1"/>
          </p:cNvPicPr>
          <p:nvPr/>
        </p:nvPicPr>
        <p:blipFill>
          <a:blip r:embed="rId1"/>
          <a:stretch>
            <a:fillRect/>
          </a:stretch>
        </p:blipFill>
        <p:spPr>
          <a:xfrm>
            <a:off x="5207601" y="751409"/>
            <a:ext cx="3598274" cy="3676964"/>
          </a:xfrm>
          <a:prstGeom prst="rect">
            <a:avLst/>
          </a:prstGeom>
        </p:spPr>
      </p:pic>
      <p:sp>
        <p:nvSpPr>
          <p:cNvPr id="7" name="Rectangle 6"/>
          <p:cNvSpPr/>
          <p:nvPr/>
        </p:nvSpPr>
        <p:spPr>
          <a:xfrm>
            <a:off x="5697057" y="4413728"/>
            <a:ext cx="2870786" cy="338554"/>
          </a:xfrm>
          <a:prstGeom prst="rect">
            <a:avLst/>
          </a:prstGeom>
        </p:spPr>
        <p:txBody>
          <a:bodyPr wrap="none">
            <a:spAutoFit/>
          </a:bodyPr>
          <a:lstStyle/>
          <a:p>
            <a:pPr marL="0" indent="0">
              <a:buNone/>
            </a:pPr>
            <a:r>
              <a:rPr lang="en-US" sz="1600" dirty="0">
                <a:solidFill>
                  <a:srgbClr val="000000"/>
                </a:solidFill>
              </a:rPr>
              <a:t>Code Red Worm Propagation</a:t>
            </a:r>
            <a:endParaRPr lang="en-US" sz="1600" dirty="0">
              <a:solidFill>
                <a:srgbClr val="000000"/>
              </a:solidFill>
            </a:endParaRPr>
          </a:p>
        </p:txBody>
      </p:sp>
    </p:spTree>
    <p:custDataLst>
      <p:tags r:id="rId2"/>
    </p:custDataLst>
  </p:cSld>
  <p:clrMapOvr>
    <a:masterClrMapping/>
  </p:clrMapOvr>
  <p:transition spd="slow">
    <p:wipe/>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2"/>
          <p:cNvSpPr txBox="1">
            <a:spLocks noChangeArrowheads="1"/>
          </p:cNvSpPr>
          <p:nvPr/>
        </p:nvSpPr>
        <p:spPr bwMode="auto">
          <a:xfrm>
            <a:off x="144065" y="63366"/>
            <a:ext cx="8999935" cy="757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1440" tIns="45720" rIns="91440" bIns="45720" numCol="1" anchor="ctr" anchorCtr="0" compatLnSpc="1"/>
          <a:lstStyle>
            <a:lvl1pPr algn="l" defTabSz="684530" rtl="0" eaLnBrk="1" fontAlgn="base" hangingPunct="1">
              <a:lnSpc>
                <a:spcPct val="100000"/>
              </a:lnSpc>
              <a:spcBef>
                <a:spcPct val="0"/>
              </a:spcBef>
              <a:spcAft>
                <a:spcPct val="0"/>
              </a:spcAft>
              <a:defRPr lang="en-US" sz="2400" kern="1200">
                <a:solidFill>
                  <a:schemeClr val="accent4"/>
                </a:solidFill>
                <a:latin typeface="+mj-lt"/>
                <a:ea typeface="MS PGothic" panose="020B0600070205080204" pitchFamily="34" charset="-128"/>
                <a:cs typeface="CiscoSans"/>
              </a:defRPr>
            </a:lvl1pPr>
            <a:lvl2pPr algn="l" defTabSz="684530" rtl="0" eaLnBrk="1" fontAlgn="base" hangingPunct="1">
              <a:lnSpc>
                <a:spcPct val="80000"/>
              </a:lnSpc>
              <a:spcBef>
                <a:spcPct val="0"/>
              </a:spcBef>
              <a:spcAft>
                <a:spcPct val="0"/>
              </a:spcAft>
              <a:defRPr sz="3200">
                <a:solidFill>
                  <a:srgbClr val="676767"/>
                </a:solidFill>
                <a:latin typeface="Arial" panose="020B0604020202020204" pitchFamily="34" charset="0"/>
                <a:ea typeface="MS PGothic" panose="020B0600070205080204" pitchFamily="34" charset="-128"/>
                <a:cs typeface="CiscoSans" pitchFamily="34" charset="0"/>
              </a:defRPr>
            </a:lvl2pPr>
            <a:lvl3pPr algn="l" defTabSz="684530" rtl="0" eaLnBrk="1" fontAlgn="base" hangingPunct="1">
              <a:lnSpc>
                <a:spcPct val="80000"/>
              </a:lnSpc>
              <a:spcBef>
                <a:spcPct val="0"/>
              </a:spcBef>
              <a:spcAft>
                <a:spcPct val="0"/>
              </a:spcAft>
              <a:defRPr sz="3200">
                <a:solidFill>
                  <a:srgbClr val="676767"/>
                </a:solidFill>
                <a:latin typeface="Arial" panose="020B0604020202020204" pitchFamily="34" charset="0"/>
                <a:ea typeface="MS PGothic" panose="020B0600070205080204" pitchFamily="34" charset="-128"/>
                <a:cs typeface="CiscoSans" pitchFamily="34" charset="0"/>
              </a:defRPr>
            </a:lvl3pPr>
            <a:lvl4pPr algn="l" defTabSz="684530" rtl="0" eaLnBrk="1" fontAlgn="base" hangingPunct="1">
              <a:lnSpc>
                <a:spcPct val="80000"/>
              </a:lnSpc>
              <a:spcBef>
                <a:spcPct val="0"/>
              </a:spcBef>
              <a:spcAft>
                <a:spcPct val="0"/>
              </a:spcAft>
              <a:defRPr sz="3200">
                <a:solidFill>
                  <a:srgbClr val="676767"/>
                </a:solidFill>
                <a:latin typeface="Arial" panose="020B0604020202020204" pitchFamily="34" charset="0"/>
                <a:ea typeface="MS PGothic" panose="020B0600070205080204" pitchFamily="34" charset="-128"/>
                <a:cs typeface="CiscoSans" pitchFamily="34" charset="0"/>
              </a:defRPr>
            </a:lvl4pPr>
            <a:lvl5pPr algn="l" defTabSz="684530" rtl="0" eaLnBrk="1" fontAlgn="base" hangingPunct="1">
              <a:lnSpc>
                <a:spcPct val="80000"/>
              </a:lnSpc>
              <a:spcBef>
                <a:spcPct val="0"/>
              </a:spcBef>
              <a:spcAft>
                <a:spcPct val="0"/>
              </a:spcAft>
              <a:defRPr sz="3200">
                <a:solidFill>
                  <a:srgbClr val="676767"/>
                </a:solidFill>
                <a:latin typeface="Arial" panose="020B0604020202020204" pitchFamily="34" charset="0"/>
                <a:ea typeface="MS PGothic" panose="020B0600070205080204" pitchFamily="34" charset="-128"/>
                <a:cs typeface="CiscoSans" pitchFamily="34" charset="0"/>
              </a:defRPr>
            </a:lvl5pPr>
            <a:lvl6pPr marL="457200" algn="l" defTabSz="684530" rtl="0" eaLnBrk="1" fontAlgn="base" hangingPunct="1">
              <a:lnSpc>
                <a:spcPct val="80000"/>
              </a:lnSpc>
              <a:spcBef>
                <a:spcPct val="0"/>
              </a:spcBef>
              <a:spcAft>
                <a:spcPct val="0"/>
              </a:spcAft>
              <a:defRPr sz="3200">
                <a:solidFill>
                  <a:srgbClr val="676767"/>
                </a:solidFill>
                <a:latin typeface="Arial" panose="020B0604020202020204" pitchFamily="34" charset="0"/>
                <a:ea typeface="MS PGothic" panose="020B0600070205080204" pitchFamily="34" charset="-128"/>
              </a:defRPr>
            </a:lvl6pPr>
            <a:lvl7pPr marL="914400" algn="l" defTabSz="684530" rtl="0" eaLnBrk="1" fontAlgn="base" hangingPunct="1">
              <a:lnSpc>
                <a:spcPct val="80000"/>
              </a:lnSpc>
              <a:spcBef>
                <a:spcPct val="0"/>
              </a:spcBef>
              <a:spcAft>
                <a:spcPct val="0"/>
              </a:spcAft>
              <a:defRPr sz="3200">
                <a:solidFill>
                  <a:srgbClr val="676767"/>
                </a:solidFill>
                <a:latin typeface="Arial" panose="020B0604020202020204" pitchFamily="34" charset="0"/>
                <a:ea typeface="MS PGothic" panose="020B0600070205080204" pitchFamily="34" charset="-128"/>
              </a:defRPr>
            </a:lvl7pPr>
            <a:lvl8pPr marL="1371600" algn="l" defTabSz="684530" rtl="0" eaLnBrk="1" fontAlgn="base" hangingPunct="1">
              <a:lnSpc>
                <a:spcPct val="80000"/>
              </a:lnSpc>
              <a:spcBef>
                <a:spcPct val="0"/>
              </a:spcBef>
              <a:spcAft>
                <a:spcPct val="0"/>
              </a:spcAft>
              <a:defRPr sz="3200">
                <a:solidFill>
                  <a:srgbClr val="676767"/>
                </a:solidFill>
                <a:latin typeface="Arial" panose="020B0604020202020204" pitchFamily="34" charset="0"/>
                <a:ea typeface="MS PGothic" panose="020B0600070205080204" pitchFamily="34" charset="-128"/>
              </a:defRPr>
            </a:lvl8pPr>
            <a:lvl9pPr marL="1828800" algn="l" defTabSz="684530" rtl="0" eaLnBrk="1" fontAlgn="base" hangingPunct="1">
              <a:lnSpc>
                <a:spcPct val="80000"/>
              </a:lnSpc>
              <a:spcBef>
                <a:spcPct val="0"/>
              </a:spcBef>
              <a:spcAft>
                <a:spcPct val="0"/>
              </a:spcAft>
              <a:defRPr sz="3200">
                <a:solidFill>
                  <a:srgbClr val="676767"/>
                </a:solidFill>
                <a:latin typeface="Arial" panose="020B0604020202020204" pitchFamily="34" charset="0"/>
                <a:ea typeface="MS PGothic" panose="020B0600070205080204" pitchFamily="34" charset="-128"/>
              </a:defRPr>
            </a:lvl9pPr>
          </a:lstStyle>
          <a:p>
            <a:r>
              <a:rPr lang="en-US" sz="1600" dirty="0"/>
              <a:t>Common Threats and Attacks</a:t>
            </a:r>
            <a:br>
              <a:rPr lang="en-US" altLang="en-US" dirty="0"/>
            </a:br>
            <a:r>
              <a:rPr lang="en-US" dirty="0"/>
              <a:t>Ransomware</a:t>
            </a:r>
            <a:endParaRPr lang="en-US" dirty="0"/>
          </a:p>
        </p:txBody>
      </p:sp>
      <p:sp>
        <p:nvSpPr>
          <p:cNvPr id="2" name="Content Placeholder 1"/>
          <p:cNvSpPr>
            <a:spLocks noGrp="1"/>
          </p:cNvSpPr>
          <p:nvPr>
            <p:ph idx="1"/>
          </p:nvPr>
        </p:nvSpPr>
        <p:spPr>
          <a:xfrm>
            <a:off x="144065" y="798945"/>
            <a:ext cx="8855870" cy="3890014"/>
          </a:xfrm>
        </p:spPr>
        <p:txBody>
          <a:bodyPr/>
          <a:lstStyle/>
          <a:p>
            <a:pPr>
              <a:buFont typeface="Arial" panose="020B0604020202020204" pitchFamily="34" charset="0"/>
              <a:buChar char="•"/>
            </a:pPr>
            <a:r>
              <a:rPr lang="en-US" sz="1600" dirty="0"/>
              <a:t>Ransomware is a malware that denies access to the infected computer system or its data. </a:t>
            </a:r>
            <a:endParaRPr lang="en-US" sz="1600" dirty="0"/>
          </a:p>
          <a:p>
            <a:pPr>
              <a:buFont typeface="Arial" panose="020B0604020202020204" pitchFamily="34" charset="0"/>
              <a:buChar char="•"/>
            </a:pPr>
            <a:r>
              <a:rPr lang="en-US" sz="1600" dirty="0"/>
              <a:t>Ransomware frequently uses an encryption algorithm to encrypt system files and data. </a:t>
            </a:r>
            <a:endParaRPr lang="en-US" sz="1600" dirty="0"/>
          </a:p>
          <a:p>
            <a:pPr>
              <a:buFont typeface="Arial" panose="020B0604020202020204" pitchFamily="34" charset="0"/>
              <a:buChar char="•"/>
            </a:pPr>
            <a:r>
              <a:rPr lang="en-US" sz="1600" dirty="0"/>
              <a:t>Email and malicious advertising, also known as </a:t>
            </a:r>
            <a:r>
              <a:rPr lang="en-US" sz="1600" dirty="0" err="1"/>
              <a:t>malvertising</a:t>
            </a:r>
            <a:r>
              <a:rPr lang="en-US" sz="1600" dirty="0"/>
              <a:t>, are vectors for ransomware campaigns.</a:t>
            </a:r>
            <a:endParaRPr lang="en-US" sz="1600" dirty="0"/>
          </a:p>
          <a:p>
            <a:pPr>
              <a:buFont typeface="Arial" panose="020B0604020202020204" pitchFamily="34" charset="0"/>
              <a:buChar char="•"/>
            </a:pPr>
            <a:r>
              <a:rPr lang="en-US" sz="1600" dirty="0"/>
              <a:t>Social engineering is also used, when cybercriminals pretending to be security technicians make random calls at homes and persuade users to connect to a website that downloads ransomware to the user’s computer.</a:t>
            </a:r>
            <a:endParaRPr lang="en-US" sz="1600" dirty="0"/>
          </a:p>
        </p:txBody>
      </p:sp>
    </p:spTree>
    <p:custDataLst>
      <p:tags r:id="rId1"/>
    </p:custDataLst>
  </p:cSld>
  <p:clrMapOvr>
    <a:masterClrMapping/>
  </p:clrMapOvr>
  <p:transition spd="slow">
    <p:wipe/>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2"/>
          <p:cNvSpPr txBox="1">
            <a:spLocks noChangeArrowheads="1"/>
          </p:cNvSpPr>
          <p:nvPr/>
        </p:nvSpPr>
        <p:spPr bwMode="auto">
          <a:xfrm>
            <a:off x="144065" y="0"/>
            <a:ext cx="8999935" cy="757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1440" tIns="45720" rIns="91440" bIns="45720" numCol="1" anchor="ctr" anchorCtr="0" compatLnSpc="1"/>
          <a:lstStyle>
            <a:lvl1pPr algn="l" defTabSz="684530" rtl="0" eaLnBrk="1" fontAlgn="base" hangingPunct="1">
              <a:lnSpc>
                <a:spcPct val="100000"/>
              </a:lnSpc>
              <a:spcBef>
                <a:spcPct val="0"/>
              </a:spcBef>
              <a:spcAft>
                <a:spcPct val="0"/>
              </a:spcAft>
              <a:defRPr lang="en-US" sz="2400" kern="1200">
                <a:solidFill>
                  <a:schemeClr val="accent4"/>
                </a:solidFill>
                <a:latin typeface="+mj-lt"/>
                <a:ea typeface="MS PGothic" panose="020B0600070205080204" pitchFamily="34" charset="-128"/>
                <a:cs typeface="CiscoSans"/>
              </a:defRPr>
            </a:lvl1pPr>
            <a:lvl2pPr algn="l" defTabSz="684530" rtl="0" eaLnBrk="1" fontAlgn="base" hangingPunct="1">
              <a:lnSpc>
                <a:spcPct val="80000"/>
              </a:lnSpc>
              <a:spcBef>
                <a:spcPct val="0"/>
              </a:spcBef>
              <a:spcAft>
                <a:spcPct val="0"/>
              </a:spcAft>
              <a:defRPr sz="3200">
                <a:solidFill>
                  <a:srgbClr val="676767"/>
                </a:solidFill>
                <a:latin typeface="Arial" panose="020B0604020202020204" pitchFamily="34" charset="0"/>
                <a:ea typeface="MS PGothic" panose="020B0600070205080204" pitchFamily="34" charset="-128"/>
                <a:cs typeface="CiscoSans" pitchFamily="34" charset="0"/>
              </a:defRPr>
            </a:lvl2pPr>
            <a:lvl3pPr algn="l" defTabSz="684530" rtl="0" eaLnBrk="1" fontAlgn="base" hangingPunct="1">
              <a:lnSpc>
                <a:spcPct val="80000"/>
              </a:lnSpc>
              <a:spcBef>
                <a:spcPct val="0"/>
              </a:spcBef>
              <a:spcAft>
                <a:spcPct val="0"/>
              </a:spcAft>
              <a:defRPr sz="3200">
                <a:solidFill>
                  <a:srgbClr val="676767"/>
                </a:solidFill>
                <a:latin typeface="Arial" panose="020B0604020202020204" pitchFamily="34" charset="0"/>
                <a:ea typeface="MS PGothic" panose="020B0600070205080204" pitchFamily="34" charset="-128"/>
                <a:cs typeface="CiscoSans" pitchFamily="34" charset="0"/>
              </a:defRPr>
            </a:lvl3pPr>
            <a:lvl4pPr algn="l" defTabSz="684530" rtl="0" eaLnBrk="1" fontAlgn="base" hangingPunct="1">
              <a:lnSpc>
                <a:spcPct val="80000"/>
              </a:lnSpc>
              <a:spcBef>
                <a:spcPct val="0"/>
              </a:spcBef>
              <a:spcAft>
                <a:spcPct val="0"/>
              </a:spcAft>
              <a:defRPr sz="3200">
                <a:solidFill>
                  <a:srgbClr val="676767"/>
                </a:solidFill>
                <a:latin typeface="Arial" panose="020B0604020202020204" pitchFamily="34" charset="0"/>
                <a:ea typeface="MS PGothic" panose="020B0600070205080204" pitchFamily="34" charset="-128"/>
                <a:cs typeface="CiscoSans" pitchFamily="34" charset="0"/>
              </a:defRPr>
            </a:lvl4pPr>
            <a:lvl5pPr algn="l" defTabSz="684530" rtl="0" eaLnBrk="1" fontAlgn="base" hangingPunct="1">
              <a:lnSpc>
                <a:spcPct val="80000"/>
              </a:lnSpc>
              <a:spcBef>
                <a:spcPct val="0"/>
              </a:spcBef>
              <a:spcAft>
                <a:spcPct val="0"/>
              </a:spcAft>
              <a:defRPr sz="3200">
                <a:solidFill>
                  <a:srgbClr val="676767"/>
                </a:solidFill>
                <a:latin typeface="Arial" panose="020B0604020202020204" pitchFamily="34" charset="0"/>
                <a:ea typeface="MS PGothic" panose="020B0600070205080204" pitchFamily="34" charset="-128"/>
                <a:cs typeface="CiscoSans" pitchFamily="34" charset="0"/>
              </a:defRPr>
            </a:lvl5pPr>
            <a:lvl6pPr marL="457200" algn="l" defTabSz="684530" rtl="0" eaLnBrk="1" fontAlgn="base" hangingPunct="1">
              <a:lnSpc>
                <a:spcPct val="80000"/>
              </a:lnSpc>
              <a:spcBef>
                <a:spcPct val="0"/>
              </a:spcBef>
              <a:spcAft>
                <a:spcPct val="0"/>
              </a:spcAft>
              <a:defRPr sz="3200">
                <a:solidFill>
                  <a:srgbClr val="676767"/>
                </a:solidFill>
                <a:latin typeface="Arial" panose="020B0604020202020204" pitchFamily="34" charset="0"/>
                <a:ea typeface="MS PGothic" panose="020B0600070205080204" pitchFamily="34" charset="-128"/>
              </a:defRPr>
            </a:lvl6pPr>
            <a:lvl7pPr marL="914400" algn="l" defTabSz="684530" rtl="0" eaLnBrk="1" fontAlgn="base" hangingPunct="1">
              <a:lnSpc>
                <a:spcPct val="80000"/>
              </a:lnSpc>
              <a:spcBef>
                <a:spcPct val="0"/>
              </a:spcBef>
              <a:spcAft>
                <a:spcPct val="0"/>
              </a:spcAft>
              <a:defRPr sz="3200">
                <a:solidFill>
                  <a:srgbClr val="676767"/>
                </a:solidFill>
                <a:latin typeface="Arial" panose="020B0604020202020204" pitchFamily="34" charset="0"/>
                <a:ea typeface="MS PGothic" panose="020B0600070205080204" pitchFamily="34" charset="-128"/>
              </a:defRPr>
            </a:lvl7pPr>
            <a:lvl8pPr marL="1371600" algn="l" defTabSz="684530" rtl="0" eaLnBrk="1" fontAlgn="base" hangingPunct="1">
              <a:lnSpc>
                <a:spcPct val="80000"/>
              </a:lnSpc>
              <a:spcBef>
                <a:spcPct val="0"/>
              </a:spcBef>
              <a:spcAft>
                <a:spcPct val="0"/>
              </a:spcAft>
              <a:defRPr sz="3200">
                <a:solidFill>
                  <a:srgbClr val="676767"/>
                </a:solidFill>
                <a:latin typeface="Arial" panose="020B0604020202020204" pitchFamily="34" charset="0"/>
                <a:ea typeface="MS PGothic" panose="020B0600070205080204" pitchFamily="34" charset="-128"/>
              </a:defRPr>
            </a:lvl8pPr>
            <a:lvl9pPr marL="1828800" algn="l" defTabSz="684530" rtl="0" eaLnBrk="1" fontAlgn="base" hangingPunct="1">
              <a:lnSpc>
                <a:spcPct val="80000"/>
              </a:lnSpc>
              <a:spcBef>
                <a:spcPct val="0"/>
              </a:spcBef>
              <a:spcAft>
                <a:spcPct val="0"/>
              </a:spcAft>
              <a:defRPr sz="3200">
                <a:solidFill>
                  <a:srgbClr val="676767"/>
                </a:solidFill>
                <a:latin typeface="Arial" panose="020B0604020202020204" pitchFamily="34" charset="0"/>
                <a:ea typeface="MS PGothic" panose="020B0600070205080204" pitchFamily="34" charset="-128"/>
              </a:defRPr>
            </a:lvl9pPr>
          </a:lstStyle>
          <a:p>
            <a:r>
              <a:rPr lang="en-US" sz="1600" dirty="0"/>
              <a:t>Common Threats and Attacks</a:t>
            </a:r>
            <a:br>
              <a:rPr lang="en-US" altLang="en-US" dirty="0"/>
            </a:br>
            <a:r>
              <a:rPr lang="en-US" dirty="0"/>
              <a:t>Other Malware</a:t>
            </a:r>
            <a:endParaRPr lang="en-US" dirty="0"/>
          </a:p>
        </p:txBody>
      </p:sp>
      <p:sp>
        <p:nvSpPr>
          <p:cNvPr id="2" name="Content Placeholder 1"/>
          <p:cNvSpPr>
            <a:spLocks noGrp="1"/>
          </p:cNvSpPr>
          <p:nvPr>
            <p:ph idx="1"/>
          </p:nvPr>
        </p:nvSpPr>
        <p:spPr>
          <a:xfrm>
            <a:off x="128016" y="634353"/>
            <a:ext cx="8945071" cy="1006995"/>
          </a:xfrm>
        </p:spPr>
        <p:txBody>
          <a:bodyPr/>
          <a:lstStyle/>
          <a:p>
            <a:pPr marL="0" indent="0">
              <a:buNone/>
            </a:pPr>
            <a:r>
              <a:rPr lang="en-US" sz="1600" dirty="0"/>
              <a:t> The examples of modern malware are as follows:</a:t>
            </a:r>
            <a:endParaRPr lang="en-US" sz="1600" dirty="0"/>
          </a:p>
        </p:txBody>
      </p:sp>
      <p:graphicFrame>
        <p:nvGraphicFramePr>
          <p:cNvPr id="7" name="Content Placeholder 3"/>
          <p:cNvGraphicFramePr/>
          <p:nvPr/>
        </p:nvGraphicFramePr>
        <p:xfrm>
          <a:off x="283464" y="930033"/>
          <a:ext cx="8705088" cy="3749040"/>
        </p:xfrm>
        <a:graphic>
          <a:graphicData uri="http://schemas.openxmlformats.org/drawingml/2006/table">
            <a:tbl>
              <a:tblPr firstRow="1" bandRow="1">
                <a:tableStyleId>{5C22544A-7EE6-4342-B048-85BDC9FD1C3A}</a:tableStyleId>
              </a:tblPr>
              <a:tblGrid>
                <a:gridCol w="1425129"/>
                <a:gridCol w="7279959"/>
              </a:tblGrid>
              <a:tr h="0">
                <a:tc>
                  <a:txBody>
                    <a:bodyPr/>
                    <a:lstStyle/>
                    <a:p>
                      <a:pPr algn="ctr" fontAlgn="b"/>
                      <a:r>
                        <a:rPr lang="en-US" sz="1400" b="1" i="0" kern="1200" dirty="0">
                          <a:solidFill>
                            <a:schemeClr val="lt1"/>
                          </a:solidFill>
                          <a:effectLst/>
                          <a:latin typeface="+mn-lt"/>
                          <a:ea typeface="+mn-ea"/>
                          <a:cs typeface="+mn-cs"/>
                        </a:rPr>
                        <a:t>Type of Malware</a:t>
                      </a:r>
                      <a:endParaRPr lang="en-US" sz="1400" b="1" i="0" u="none" strike="noStrike" dirty="0">
                        <a:solidFill>
                          <a:schemeClr val="bg1"/>
                        </a:solidFill>
                        <a:effectLst/>
                        <a:latin typeface="+mn-lt"/>
                      </a:endParaRPr>
                    </a:p>
                  </a:txBody>
                  <a:tcPr marL="9525" marR="9525" marT="9525" marB="0" anchor="ctr"/>
                </a:tc>
                <a:tc>
                  <a:txBody>
                    <a:bodyPr/>
                    <a:lstStyle/>
                    <a:p>
                      <a:pPr algn="ctr"/>
                      <a:r>
                        <a:rPr lang="en-US" sz="1400" dirty="0"/>
                        <a:t>Description</a:t>
                      </a:r>
                      <a:endParaRPr lang="en-US" sz="1400" dirty="0"/>
                    </a:p>
                  </a:txBody>
                  <a:tcPr anchor="ctr"/>
                </a:tc>
              </a:tr>
              <a:tr h="708311">
                <a:tc>
                  <a:txBody>
                    <a:bodyPr/>
                    <a:lstStyle/>
                    <a:p>
                      <a:pPr algn="l" fontAlgn="b"/>
                      <a:r>
                        <a:rPr lang="en-US" sz="1400" b="0" i="0" kern="1200" dirty="0">
                          <a:solidFill>
                            <a:schemeClr val="dk1"/>
                          </a:solidFill>
                          <a:effectLst/>
                          <a:latin typeface="+mn-lt"/>
                          <a:ea typeface="+mn-ea"/>
                          <a:cs typeface="+mn-cs"/>
                        </a:rPr>
                        <a:t>Scareware</a:t>
                      </a:r>
                      <a:endParaRPr lang="en-US" sz="1400" b="0" i="0" kern="1200" dirty="0">
                        <a:solidFill>
                          <a:schemeClr val="dk1"/>
                        </a:solidFill>
                        <a:effectLst/>
                        <a:latin typeface="+mn-lt"/>
                        <a:ea typeface="+mn-ea"/>
                        <a:cs typeface="+mn-cs"/>
                      </a:endParaRPr>
                    </a:p>
                  </a:txBody>
                  <a:tcPr marL="9525" marR="9525" marT="9525" marB="0" anchor="ctr"/>
                </a:tc>
                <a:tc>
                  <a:txBody>
                    <a:bodyPr/>
                    <a:lstStyle/>
                    <a:p>
                      <a:pPr marL="0" marR="0" lvl="0" indent="0" algn="l" defTabSz="685800" rtl="0" eaLnBrk="1" fontAlgn="auto" latinLnBrk="0" hangingPunct="1">
                        <a:lnSpc>
                          <a:spcPct val="100000"/>
                        </a:lnSpc>
                        <a:spcBef>
                          <a:spcPts val="0"/>
                        </a:spcBef>
                        <a:spcAft>
                          <a:spcPts val="0"/>
                        </a:spcAft>
                        <a:buClrTx/>
                        <a:buSzTx/>
                        <a:buFontTx/>
                        <a:buNone/>
                        <a:defRPr/>
                      </a:pPr>
                      <a:r>
                        <a:rPr lang="en-US" sz="1400" b="0" i="0" kern="1200" dirty="0">
                          <a:solidFill>
                            <a:schemeClr val="dk1"/>
                          </a:solidFill>
                          <a:effectLst/>
                          <a:latin typeface="+mn-lt"/>
                          <a:ea typeface="+mn-ea"/>
                          <a:cs typeface="+mn-cs"/>
                        </a:rPr>
                        <a:t>Includes scam software which uses social engineering to shock or induce anxiety by creating the perception of a threat. It is generally directed at an unsuspecting user and attempts to persuade the user to infect a computer by taking action to address the bogus threat.</a:t>
                      </a:r>
                      <a:endParaRPr lang="en-US" sz="1400" b="0" i="0" kern="1200" dirty="0">
                        <a:solidFill>
                          <a:schemeClr val="dk1"/>
                        </a:solidFill>
                        <a:effectLst/>
                        <a:latin typeface="+mn-lt"/>
                        <a:ea typeface="+mn-ea"/>
                        <a:cs typeface="+mn-cs"/>
                      </a:endParaRPr>
                    </a:p>
                  </a:txBody>
                  <a:tcPr anchor="ctr"/>
                </a:tc>
              </a:tr>
              <a:tr h="393506">
                <a:tc>
                  <a:txBody>
                    <a:bodyPr/>
                    <a:lstStyle/>
                    <a:p>
                      <a:pPr marL="0" marR="0" lvl="0" indent="0" algn="l" defTabSz="685800" rtl="0" eaLnBrk="1" fontAlgn="b" latinLnBrk="0" hangingPunct="1">
                        <a:lnSpc>
                          <a:spcPct val="100000"/>
                        </a:lnSpc>
                        <a:spcBef>
                          <a:spcPts val="0"/>
                        </a:spcBef>
                        <a:spcAft>
                          <a:spcPts val="0"/>
                        </a:spcAft>
                        <a:buClrTx/>
                        <a:buSzTx/>
                        <a:buFontTx/>
                        <a:buNone/>
                        <a:defRPr/>
                      </a:pPr>
                      <a:r>
                        <a:rPr lang="en-US" sz="1400" b="0" i="0" kern="1200" dirty="0">
                          <a:solidFill>
                            <a:schemeClr val="dk1"/>
                          </a:solidFill>
                          <a:effectLst/>
                          <a:latin typeface="+mn-lt"/>
                          <a:ea typeface="+mn-ea"/>
                          <a:cs typeface="+mn-cs"/>
                        </a:rPr>
                        <a:t>Phishing</a:t>
                      </a:r>
                      <a:endParaRPr lang="en-US" sz="1400" b="0" i="0" kern="1200" dirty="0">
                        <a:solidFill>
                          <a:schemeClr val="dk1"/>
                        </a:solidFill>
                        <a:effectLst/>
                        <a:latin typeface="+mn-lt"/>
                        <a:ea typeface="+mn-ea"/>
                        <a:cs typeface="+mn-cs"/>
                      </a:endParaRPr>
                    </a:p>
                  </a:txBody>
                  <a:tcPr marL="9525" marR="9525" marT="9525" marB="0" anchor="ctr"/>
                </a:tc>
                <a:tc>
                  <a:txBody>
                    <a:bodyPr/>
                    <a:lstStyle/>
                    <a:p>
                      <a:pPr fontAlgn="ctr"/>
                      <a:r>
                        <a:rPr lang="en-US" sz="1400" b="0" i="0" kern="1200" dirty="0">
                          <a:solidFill>
                            <a:schemeClr val="dk1"/>
                          </a:solidFill>
                          <a:effectLst/>
                          <a:latin typeface="+mn-lt"/>
                          <a:ea typeface="+mn-ea"/>
                          <a:cs typeface="+mn-cs"/>
                        </a:rPr>
                        <a:t>Attempts to convince people to divulge sensitive information. Examples include receiving an email from their bank asking users to divulge their account and PIN numbers.</a:t>
                      </a:r>
                      <a:endParaRPr lang="en-US" sz="1400" b="0" i="0" kern="1200" dirty="0">
                        <a:solidFill>
                          <a:schemeClr val="dk1"/>
                        </a:solidFill>
                        <a:effectLst/>
                        <a:latin typeface="+mn-lt"/>
                        <a:ea typeface="+mn-ea"/>
                        <a:cs typeface="+mn-cs"/>
                      </a:endParaRPr>
                    </a:p>
                  </a:txBody>
                  <a:tcPr anchor="ctr"/>
                </a:tc>
              </a:tr>
              <a:tr h="393506">
                <a:tc>
                  <a:txBody>
                    <a:bodyPr/>
                    <a:lstStyle/>
                    <a:p>
                      <a:pPr marL="0" marR="0" lvl="0" indent="0" algn="l" defTabSz="685800" rtl="0" eaLnBrk="1" fontAlgn="b" latinLnBrk="0" hangingPunct="1">
                        <a:lnSpc>
                          <a:spcPct val="100000"/>
                        </a:lnSpc>
                        <a:spcBef>
                          <a:spcPts val="0"/>
                        </a:spcBef>
                        <a:spcAft>
                          <a:spcPts val="0"/>
                        </a:spcAft>
                        <a:buClrTx/>
                        <a:buSzTx/>
                        <a:buFontTx/>
                        <a:buNone/>
                        <a:defRPr/>
                      </a:pPr>
                      <a:r>
                        <a:rPr lang="en-US" sz="1400" b="0" i="0" kern="1200" dirty="0">
                          <a:solidFill>
                            <a:schemeClr val="dk1"/>
                          </a:solidFill>
                          <a:effectLst/>
                          <a:latin typeface="+mn-lt"/>
                          <a:ea typeface="+mn-ea"/>
                          <a:cs typeface="+mn-cs"/>
                        </a:rPr>
                        <a:t>Rootkits</a:t>
                      </a:r>
                      <a:endParaRPr lang="en-US" sz="1400" b="0" i="0" kern="1200" dirty="0">
                        <a:solidFill>
                          <a:schemeClr val="dk1"/>
                        </a:solidFill>
                        <a:effectLst/>
                        <a:latin typeface="+mn-lt"/>
                        <a:ea typeface="+mn-ea"/>
                        <a:cs typeface="+mn-cs"/>
                      </a:endParaRPr>
                    </a:p>
                  </a:txBody>
                  <a:tcPr marL="9525" marR="9525" marT="9525" marB="0" anchor="ctr"/>
                </a:tc>
                <a:tc>
                  <a:txBody>
                    <a:bodyPr/>
                    <a:lstStyle/>
                    <a:p>
                      <a:pPr fontAlgn="ctr"/>
                      <a:r>
                        <a:rPr lang="en-US" sz="1400" b="0" i="0" kern="1200" dirty="0">
                          <a:solidFill>
                            <a:schemeClr val="dk1"/>
                          </a:solidFill>
                          <a:effectLst/>
                          <a:latin typeface="+mn-lt"/>
                          <a:ea typeface="+mn-ea"/>
                          <a:cs typeface="+mn-cs"/>
                        </a:rPr>
                        <a:t>Installed on a compromised system. After it is installed, it continues to hide its intrusion and provide privileged access to the threat actor.</a:t>
                      </a:r>
                      <a:endParaRPr lang="en-US" sz="1400" b="0" i="0" kern="1200" dirty="0">
                        <a:solidFill>
                          <a:schemeClr val="dk1"/>
                        </a:solidFill>
                        <a:effectLst/>
                        <a:latin typeface="+mn-lt"/>
                        <a:ea typeface="+mn-ea"/>
                        <a:cs typeface="+mn-cs"/>
                      </a:endParaRPr>
                    </a:p>
                  </a:txBody>
                  <a:tcPr anchor="ctr"/>
                </a:tc>
              </a:tr>
              <a:tr h="393506">
                <a:tc>
                  <a:txBody>
                    <a:bodyPr/>
                    <a:lstStyle/>
                    <a:p>
                      <a:pPr marL="0" marR="0" lvl="0" indent="0" algn="l" defTabSz="685800" rtl="0" eaLnBrk="1" fontAlgn="b" latinLnBrk="0" hangingPunct="1">
                        <a:lnSpc>
                          <a:spcPct val="100000"/>
                        </a:lnSpc>
                        <a:spcBef>
                          <a:spcPts val="0"/>
                        </a:spcBef>
                        <a:spcAft>
                          <a:spcPts val="0"/>
                        </a:spcAft>
                        <a:buClrTx/>
                        <a:buSzTx/>
                        <a:buFontTx/>
                        <a:buNone/>
                        <a:defRPr/>
                      </a:pPr>
                      <a:r>
                        <a:rPr lang="en-US" sz="1400" b="0" i="0" kern="1200" dirty="0">
                          <a:solidFill>
                            <a:schemeClr val="dk1"/>
                          </a:solidFill>
                          <a:effectLst/>
                          <a:latin typeface="+mn-lt"/>
                          <a:ea typeface="+mn-ea"/>
                          <a:cs typeface="+mn-cs"/>
                        </a:rPr>
                        <a:t>Spyware</a:t>
                      </a:r>
                      <a:endParaRPr lang="en-US" sz="1400" b="0" i="0" kern="1200" dirty="0">
                        <a:solidFill>
                          <a:schemeClr val="dk1"/>
                        </a:solidFill>
                        <a:effectLst/>
                        <a:latin typeface="+mn-lt"/>
                        <a:ea typeface="+mn-ea"/>
                        <a:cs typeface="+mn-cs"/>
                      </a:endParaRPr>
                    </a:p>
                  </a:txBody>
                  <a:tcPr marL="9525" marR="9525" marT="9525" marB="0" anchor="ctr"/>
                </a:tc>
                <a:tc>
                  <a:txBody>
                    <a:bodyPr/>
                    <a:lstStyle/>
                    <a:p>
                      <a:pPr marL="0" marR="0" lvl="0" indent="0" algn="l" defTabSz="685800" rtl="0" eaLnBrk="1" fontAlgn="auto" latinLnBrk="0" hangingPunct="1">
                        <a:lnSpc>
                          <a:spcPct val="100000"/>
                        </a:lnSpc>
                        <a:spcBef>
                          <a:spcPts val="0"/>
                        </a:spcBef>
                        <a:spcAft>
                          <a:spcPts val="0"/>
                        </a:spcAft>
                        <a:buClrTx/>
                        <a:buSzTx/>
                        <a:buFontTx/>
                        <a:buNone/>
                        <a:defRPr/>
                      </a:pPr>
                      <a:r>
                        <a:rPr lang="en-US" sz="1400" b="0" i="0" kern="1200" dirty="0">
                          <a:solidFill>
                            <a:schemeClr val="dk1"/>
                          </a:solidFill>
                          <a:effectLst/>
                          <a:latin typeface="+mn-lt"/>
                          <a:ea typeface="+mn-ea"/>
                          <a:cs typeface="+mn-cs"/>
                        </a:rPr>
                        <a:t>Used to gather information about a user and send the information to another entity without the user’s consent. Spyware can be a system monitor, Trojan horse, Adware, tracking cookies, and key loggers.</a:t>
                      </a:r>
                      <a:endParaRPr lang="en-US" sz="1400" b="0" i="0" kern="1200" dirty="0">
                        <a:solidFill>
                          <a:schemeClr val="dk1"/>
                        </a:solidFill>
                        <a:effectLst/>
                        <a:latin typeface="+mn-lt"/>
                        <a:ea typeface="+mn-ea"/>
                        <a:cs typeface="+mn-cs"/>
                      </a:endParaRPr>
                    </a:p>
                  </a:txBody>
                  <a:tcPr anchor="ctr"/>
                </a:tc>
              </a:tr>
              <a:tr h="393506">
                <a:tc>
                  <a:txBody>
                    <a:bodyPr/>
                    <a:lstStyle/>
                    <a:p>
                      <a:pPr marL="0" marR="0" lvl="0" indent="0" algn="l" defTabSz="685800" rtl="0" eaLnBrk="1" fontAlgn="b" latinLnBrk="0" hangingPunct="1">
                        <a:lnSpc>
                          <a:spcPct val="100000"/>
                        </a:lnSpc>
                        <a:spcBef>
                          <a:spcPts val="0"/>
                        </a:spcBef>
                        <a:spcAft>
                          <a:spcPts val="0"/>
                        </a:spcAft>
                        <a:buClrTx/>
                        <a:buSzTx/>
                        <a:buFontTx/>
                        <a:buNone/>
                        <a:defRPr/>
                      </a:pPr>
                      <a:r>
                        <a:rPr lang="en-US" sz="1400" b="0" i="0" kern="1200" dirty="0">
                          <a:solidFill>
                            <a:schemeClr val="dk1"/>
                          </a:solidFill>
                          <a:effectLst/>
                          <a:latin typeface="+mn-lt"/>
                          <a:ea typeface="+mn-ea"/>
                          <a:cs typeface="+mn-cs"/>
                        </a:rPr>
                        <a:t>Adware</a:t>
                      </a:r>
                      <a:endParaRPr lang="en-US" sz="1400" b="0" i="0" kern="1200" dirty="0">
                        <a:solidFill>
                          <a:schemeClr val="dk1"/>
                        </a:solidFill>
                        <a:effectLst/>
                        <a:latin typeface="+mn-lt"/>
                        <a:ea typeface="+mn-ea"/>
                        <a:cs typeface="+mn-cs"/>
                      </a:endParaRPr>
                    </a:p>
                  </a:txBody>
                  <a:tcPr marL="9525" marR="9525" marT="9525" marB="0" anchor="ctr"/>
                </a:tc>
                <a:tc>
                  <a:txBody>
                    <a:bodyPr/>
                    <a:lstStyle/>
                    <a:p>
                      <a:pPr marL="0" marR="0" lvl="0" indent="0" algn="l" defTabSz="685800" rtl="0" eaLnBrk="1" fontAlgn="auto" latinLnBrk="0" hangingPunct="1">
                        <a:lnSpc>
                          <a:spcPct val="100000"/>
                        </a:lnSpc>
                        <a:spcBef>
                          <a:spcPts val="0"/>
                        </a:spcBef>
                        <a:spcAft>
                          <a:spcPts val="0"/>
                        </a:spcAft>
                        <a:buClrTx/>
                        <a:buSzTx/>
                        <a:buFontTx/>
                        <a:buNone/>
                        <a:defRPr/>
                      </a:pPr>
                      <a:r>
                        <a:rPr lang="en-US" sz="1400" b="0" i="0" kern="1200" dirty="0">
                          <a:solidFill>
                            <a:schemeClr val="dk1"/>
                          </a:solidFill>
                          <a:effectLst/>
                          <a:latin typeface="+mn-lt"/>
                          <a:ea typeface="+mn-ea"/>
                          <a:cs typeface="+mn-cs"/>
                        </a:rPr>
                        <a:t>Displays annoying pop-ups to generate revenue for its author. The malware may analyze user interests by tracking the websites visited. It can then send pop-up advertising pertinent to those sites.</a:t>
                      </a:r>
                      <a:endParaRPr lang="en-US" sz="1400" b="0" i="0" kern="1200" dirty="0">
                        <a:solidFill>
                          <a:schemeClr val="dk1"/>
                        </a:solidFill>
                        <a:effectLst/>
                        <a:latin typeface="+mn-lt"/>
                        <a:ea typeface="+mn-ea"/>
                        <a:cs typeface="+mn-cs"/>
                      </a:endParaRPr>
                    </a:p>
                  </a:txBody>
                  <a:tcPr anchor="ctr"/>
                </a:tc>
              </a:tr>
            </a:tbl>
          </a:graphicData>
        </a:graphic>
      </p:graphicFrame>
    </p:spTree>
    <p:custDataLst>
      <p:tags r:id="rId1"/>
    </p:custDataLst>
  </p:cSld>
  <p:clrMapOvr>
    <a:masterClrMapping/>
  </p:clrMapOvr>
  <p:transition spd="slow">
    <p:wipe/>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2"/>
          <p:cNvSpPr txBox="1">
            <a:spLocks noChangeArrowheads="1"/>
          </p:cNvSpPr>
          <p:nvPr/>
        </p:nvSpPr>
        <p:spPr bwMode="auto">
          <a:xfrm>
            <a:off x="144065" y="63366"/>
            <a:ext cx="8999935" cy="757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1440" tIns="45720" rIns="91440" bIns="45720" numCol="1" anchor="ctr" anchorCtr="0" compatLnSpc="1"/>
          <a:lstStyle>
            <a:lvl1pPr algn="l" defTabSz="684530" rtl="0" eaLnBrk="1" fontAlgn="base" hangingPunct="1">
              <a:lnSpc>
                <a:spcPct val="100000"/>
              </a:lnSpc>
              <a:spcBef>
                <a:spcPct val="0"/>
              </a:spcBef>
              <a:spcAft>
                <a:spcPct val="0"/>
              </a:spcAft>
              <a:defRPr lang="en-US" sz="2400" kern="1200">
                <a:solidFill>
                  <a:schemeClr val="accent4"/>
                </a:solidFill>
                <a:latin typeface="+mj-lt"/>
                <a:ea typeface="MS PGothic" panose="020B0600070205080204" pitchFamily="34" charset="-128"/>
                <a:cs typeface="CiscoSans"/>
              </a:defRPr>
            </a:lvl1pPr>
            <a:lvl2pPr algn="l" defTabSz="684530" rtl="0" eaLnBrk="1" fontAlgn="base" hangingPunct="1">
              <a:lnSpc>
                <a:spcPct val="80000"/>
              </a:lnSpc>
              <a:spcBef>
                <a:spcPct val="0"/>
              </a:spcBef>
              <a:spcAft>
                <a:spcPct val="0"/>
              </a:spcAft>
              <a:defRPr sz="3200">
                <a:solidFill>
                  <a:srgbClr val="676767"/>
                </a:solidFill>
                <a:latin typeface="Arial" panose="020B0604020202020204" pitchFamily="34" charset="0"/>
                <a:ea typeface="MS PGothic" panose="020B0600070205080204" pitchFamily="34" charset="-128"/>
                <a:cs typeface="CiscoSans" pitchFamily="34" charset="0"/>
              </a:defRPr>
            </a:lvl2pPr>
            <a:lvl3pPr algn="l" defTabSz="684530" rtl="0" eaLnBrk="1" fontAlgn="base" hangingPunct="1">
              <a:lnSpc>
                <a:spcPct val="80000"/>
              </a:lnSpc>
              <a:spcBef>
                <a:spcPct val="0"/>
              </a:spcBef>
              <a:spcAft>
                <a:spcPct val="0"/>
              </a:spcAft>
              <a:defRPr sz="3200">
                <a:solidFill>
                  <a:srgbClr val="676767"/>
                </a:solidFill>
                <a:latin typeface="Arial" panose="020B0604020202020204" pitchFamily="34" charset="0"/>
                <a:ea typeface="MS PGothic" panose="020B0600070205080204" pitchFamily="34" charset="-128"/>
                <a:cs typeface="CiscoSans" pitchFamily="34" charset="0"/>
              </a:defRPr>
            </a:lvl3pPr>
            <a:lvl4pPr algn="l" defTabSz="684530" rtl="0" eaLnBrk="1" fontAlgn="base" hangingPunct="1">
              <a:lnSpc>
                <a:spcPct val="80000"/>
              </a:lnSpc>
              <a:spcBef>
                <a:spcPct val="0"/>
              </a:spcBef>
              <a:spcAft>
                <a:spcPct val="0"/>
              </a:spcAft>
              <a:defRPr sz="3200">
                <a:solidFill>
                  <a:srgbClr val="676767"/>
                </a:solidFill>
                <a:latin typeface="Arial" panose="020B0604020202020204" pitchFamily="34" charset="0"/>
                <a:ea typeface="MS PGothic" panose="020B0600070205080204" pitchFamily="34" charset="-128"/>
                <a:cs typeface="CiscoSans" pitchFamily="34" charset="0"/>
              </a:defRPr>
            </a:lvl4pPr>
            <a:lvl5pPr algn="l" defTabSz="684530" rtl="0" eaLnBrk="1" fontAlgn="base" hangingPunct="1">
              <a:lnSpc>
                <a:spcPct val="80000"/>
              </a:lnSpc>
              <a:spcBef>
                <a:spcPct val="0"/>
              </a:spcBef>
              <a:spcAft>
                <a:spcPct val="0"/>
              </a:spcAft>
              <a:defRPr sz="3200">
                <a:solidFill>
                  <a:srgbClr val="676767"/>
                </a:solidFill>
                <a:latin typeface="Arial" panose="020B0604020202020204" pitchFamily="34" charset="0"/>
                <a:ea typeface="MS PGothic" panose="020B0600070205080204" pitchFamily="34" charset="-128"/>
                <a:cs typeface="CiscoSans" pitchFamily="34" charset="0"/>
              </a:defRPr>
            </a:lvl5pPr>
            <a:lvl6pPr marL="457200" algn="l" defTabSz="684530" rtl="0" eaLnBrk="1" fontAlgn="base" hangingPunct="1">
              <a:lnSpc>
                <a:spcPct val="80000"/>
              </a:lnSpc>
              <a:spcBef>
                <a:spcPct val="0"/>
              </a:spcBef>
              <a:spcAft>
                <a:spcPct val="0"/>
              </a:spcAft>
              <a:defRPr sz="3200">
                <a:solidFill>
                  <a:srgbClr val="676767"/>
                </a:solidFill>
                <a:latin typeface="Arial" panose="020B0604020202020204" pitchFamily="34" charset="0"/>
                <a:ea typeface="MS PGothic" panose="020B0600070205080204" pitchFamily="34" charset="-128"/>
              </a:defRPr>
            </a:lvl6pPr>
            <a:lvl7pPr marL="914400" algn="l" defTabSz="684530" rtl="0" eaLnBrk="1" fontAlgn="base" hangingPunct="1">
              <a:lnSpc>
                <a:spcPct val="80000"/>
              </a:lnSpc>
              <a:spcBef>
                <a:spcPct val="0"/>
              </a:spcBef>
              <a:spcAft>
                <a:spcPct val="0"/>
              </a:spcAft>
              <a:defRPr sz="3200">
                <a:solidFill>
                  <a:srgbClr val="676767"/>
                </a:solidFill>
                <a:latin typeface="Arial" panose="020B0604020202020204" pitchFamily="34" charset="0"/>
                <a:ea typeface="MS PGothic" panose="020B0600070205080204" pitchFamily="34" charset="-128"/>
              </a:defRPr>
            </a:lvl7pPr>
            <a:lvl8pPr marL="1371600" algn="l" defTabSz="684530" rtl="0" eaLnBrk="1" fontAlgn="base" hangingPunct="1">
              <a:lnSpc>
                <a:spcPct val="80000"/>
              </a:lnSpc>
              <a:spcBef>
                <a:spcPct val="0"/>
              </a:spcBef>
              <a:spcAft>
                <a:spcPct val="0"/>
              </a:spcAft>
              <a:defRPr sz="3200">
                <a:solidFill>
                  <a:srgbClr val="676767"/>
                </a:solidFill>
                <a:latin typeface="Arial" panose="020B0604020202020204" pitchFamily="34" charset="0"/>
                <a:ea typeface="MS PGothic" panose="020B0600070205080204" pitchFamily="34" charset="-128"/>
              </a:defRPr>
            </a:lvl8pPr>
            <a:lvl9pPr marL="1828800" algn="l" defTabSz="684530" rtl="0" eaLnBrk="1" fontAlgn="base" hangingPunct="1">
              <a:lnSpc>
                <a:spcPct val="80000"/>
              </a:lnSpc>
              <a:spcBef>
                <a:spcPct val="0"/>
              </a:spcBef>
              <a:spcAft>
                <a:spcPct val="0"/>
              </a:spcAft>
              <a:defRPr sz="3200">
                <a:solidFill>
                  <a:srgbClr val="676767"/>
                </a:solidFill>
                <a:latin typeface="Arial" panose="020B0604020202020204" pitchFamily="34" charset="0"/>
                <a:ea typeface="MS PGothic" panose="020B0600070205080204" pitchFamily="34" charset="-128"/>
              </a:defRPr>
            </a:lvl9pPr>
          </a:lstStyle>
          <a:p>
            <a:r>
              <a:rPr lang="en-US" sz="1600" dirty="0"/>
              <a:t>Common Threats and Attacks</a:t>
            </a:r>
            <a:br>
              <a:rPr lang="en-US" altLang="en-US" dirty="0"/>
            </a:br>
            <a:r>
              <a:rPr lang="en-US" dirty="0"/>
              <a:t>Common Malware Behaviors</a:t>
            </a:r>
            <a:endParaRPr lang="en-US" dirty="0"/>
          </a:p>
        </p:txBody>
      </p:sp>
      <p:sp>
        <p:nvSpPr>
          <p:cNvPr id="2" name="Content Placeholder 1"/>
          <p:cNvSpPr>
            <a:spLocks noGrp="1"/>
          </p:cNvSpPr>
          <p:nvPr>
            <p:ph idx="1"/>
          </p:nvPr>
        </p:nvSpPr>
        <p:spPr>
          <a:xfrm>
            <a:off x="144065" y="798945"/>
            <a:ext cx="8855870" cy="3890014"/>
          </a:xfrm>
        </p:spPr>
        <p:txBody>
          <a:bodyPr/>
          <a:lstStyle/>
          <a:p>
            <a:pPr>
              <a:buFont typeface="Arial" panose="020B0604020202020204" pitchFamily="34" charset="0"/>
              <a:buChar char="•"/>
            </a:pPr>
            <a:r>
              <a:rPr lang="en-US" sz="1600" dirty="0"/>
              <a:t>Computers infected with malware often exhibit one or more of the following symptoms:</a:t>
            </a:r>
            <a:endParaRPr lang="en-US" sz="1600" dirty="0"/>
          </a:p>
          <a:p>
            <a:pPr lvl="1">
              <a:lnSpc>
                <a:spcPct val="110000"/>
              </a:lnSpc>
              <a:spcBef>
                <a:spcPts val="0"/>
              </a:spcBef>
              <a:spcAft>
                <a:spcPts val="0"/>
              </a:spcAft>
              <a:buFont typeface="Arial" panose="020B0604020202020204" pitchFamily="34" charset="0"/>
              <a:buChar char="•"/>
            </a:pPr>
            <a:r>
              <a:rPr lang="en-US" sz="1600" dirty="0"/>
              <a:t>Appearance of strange files, programs, or desktop icons(sysinternals)</a:t>
            </a:r>
            <a:endParaRPr lang="en-US" sz="1600" dirty="0"/>
          </a:p>
          <a:p>
            <a:pPr lvl="1">
              <a:lnSpc>
                <a:spcPct val="110000"/>
              </a:lnSpc>
              <a:spcBef>
                <a:spcPts val="0"/>
              </a:spcBef>
              <a:spcAft>
                <a:spcPts val="0"/>
              </a:spcAft>
              <a:buFont typeface="Arial" panose="020B0604020202020204" pitchFamily="34" charset="0"/>
              <a:buChar char="•"/>
            </a:pPr>
            <a:r>
              <a:rPr lang="en-US" sz="1600" dirty="0"/>
              <a:t>Antivirus and firewall programs are turning off or reconfiguring settings</a:t>
            </a:r>
            <a:endParaRPr lang="en-US" sz="1600" dirty="0"/>
          </a:p>
          <a:p>
            <a:pPr lvl="1">
              <a:lnSpc>
                <a:spcPct val="110000"/>
              </a:lnSpc>
              <a:spcBef>
                <a:spcPts val="0"/>
              </a:spcBef>
              <a:spcAft>
                <a:spcPts val="0"/>
              </a:spcAft>
              <a:buFont typeface="Arial" panose="020B0604020202020204" pitchFamily="34" charset="0"/>
              <a:buChar char="•"/>
            </a:pPr>
            <a:r>
              <a:rPr lang="en-US" sz="1600" dirty="0"/>
              <a:t>Computer screen is freezing or system is crashing</a:t>
            </a:r>
            <a:endParaRPr lang="en-US" sz="1600" dirty="0"/>
          </a:p>
          <a:p>
            <a:pPr lvl="1">
              <a:lnSpc>
                <a:spcPct val="110000"/>
              </a:lnSpc>
              <a:spcBef>
                <a:spcPts val="0"/>
              </a:spcBef>
              <a:spcAft>
                <a:spcPts val="0"/>
              </a:spcAft>
              <a:buFont typeface="Arial" panose="020B0604020202020204" pitchFamily="34" charset="0"/>
              <a:buChar char="•"/>
            </a:pPr>
            <a:r>
              <a:rPr lang="en-US" sz="1600" dirty="0"/>
              <a:t>Emails are spontaneously being sent without your knowledge to your contact list</a:t>
            </a:r>
            <a:endParaRPr lang="en-US" sz="1600" dirty="0"/>
          </a:p>
          <a:p>
            <a:pPr lvl="1">
              <a:lnSpc>
                <a:spcPct val="110000"/>
              </a:lnSpc>
              <a:spcBef>
                <a:spcPts val="0"/>
              </a:spcBef>
              <a:spcAft>
                <a:spcPts val="0"/>
              </a:spcAft>
              <a:buFont typeface="Arial" panose="020B0604020202020204" pitchFamily="34" charset="0"/>
              <a:buChar char="•"/>
            </a:pPr>
            <a:r>
              <a:rPr lang="en-US" sz="1600" dirty="0"/>
              <a:t>Files have been modified or deleted</a:t>
            </a:r>
            <a:endParaRPr lang="en-US" sz="1600" dirty="0"/>
          </a:p>
          <a:p>
            <a:pPr lvl="1">
              <a:lnSpc>
                <a:spcPct val="110000"/>
              </a:lnSpc>
              <a:spcBef>
                <a:spcPts val="0"/>
              </a:spcBef>
              <a:spcAft>
                <a:spcPts val="0"/>
              </a:spcAft>
              <a:buFont typeface="Arial" panose="020B0604020202020204" pitchFamily="34" charset="0"/>
              <a:buChar char="•"/>
            </a:pPr>
            <a:r>
              <a:rPr lang="en-US" sz="1600" dirty="0"/>
              <a:t>Increased CPU and/or memory usage</a:t>
            </a:r>
            <a:endParaRPr lang="en-US" sz="1600" dirty="0"/>
          </a:p>
          <a:p>
            <a:pPr lvl="1">
              <a:lnSpc>
                <a:spcPct val="110000"/>
              </a:lnSpc>
              <a:spcBef>
                <a:spcPts val="0"/>
              </a:spcBef>
              <a:spcAft>
                <a:spcPts val="0"/>
              </a:spcAft>
              <a:buFont typeface="Arial" panose="020B0604020202020204" pitchFamily="34" charset="0"/>
              <a:buChar char="•"/>
            </a:pPr>
            <a:r>
              <a:rPr lang="en-US" sz="1600" dirty="0"/>
              <a:t>Problems connecting to networks</a:t>
            </a:r>
            <a:endParaRPr lang="en-US" sz="1600" dirty="0"/>
          </a:p>
          <a:p>
            <a:pPr lvl="1">
              <a:lnSpc>
                <a:spcPct val="110000"/>
              </a:lnSpc>
              <a:spcBef>
                <a:spcPts val="0"/>
              </a:spcBef>
              <a:spcAft>
                <a:spcPts val="0"/>
              </a:spcAft>
              <a:buFont typeface="Arial" panose="020B0604020202020204" pitchFamily="34" charset="0"/>
              <a:buChar char="•"/>
            </a:pPr>
            <a:r>
              <a:rPr lang="en-US" sz="1600" dirty="0"/>
              <a:t>Slow computer or web browser speeds</a:t>
            </a:r>
            <a:endParaRPr lang="en-US" sz="1600" dirty="0"/>
          </a:p>
          <a:p>
            <a:pPr lvl="1">
              <a:lnSpc>
                <a:spcPct val="110000"/>
              </a:lnSpc>
              <a:spcBef>
                <a:spcPts val="0"/>
              </a:spcBef>
              <a:spcAft>
                <a:spcPts val="0"/>
              </a:spcAft>
              <a:buFont typeface="Arial" panose="020B0604020202020204" pitchFamily="34" charset="0"/>
              <a:buChar char="•"/>
            </a:pPr>
            <a:r>
              <a:rPr lang="en-US" sz="1600" dirty="0"/>
              <a:t>Unknown processes or services running</a:t>
            </a:r>
            <a:endParaRPr lang="en-US" sz="1600" dirty="0"/>
          </a:p>
          <a:p>
            <a:pPr lvl="1">
              <a:lnSpc>
                <a:spcPct val="110000"/>
              </a:lnSpc>
              <a:spcBef>
                <a:spcPts val="0"/>
              </a:spcBef>
              <a:spcAft>
                <a:spcPts val="0"/>
              </a:spcAft>
              <a:buFont typeface="Arial" panose="020B0604020202020204" pitchFamily="34" charset="0"/>
              <a:buChar char="•"/>
            </a:pPr>
            <a:r>
              <a:rPr lang="en-US" sz="1600" dirty="0"/>
              <a:t>Unknown TCP or UDP ports open</a:t>
            </a:r>
            <a:endParaRPr lang="en-US" sz="1600" dirty="0"/>
          </a:p>
          <a:p>
            <a:pPr lvl="1">
              <a:lnSpc>
                <a:spcPct val="110000"/>
              </a:lnSpc>
              <a:spcBef>
                <a:spcPts val="0"/>
              </a:spcBef>
              <a:spcAft>
                <a:spcPts val="0"/>
              </a:spcAft>
              <a:buFont typeface="Arial" panose="020B0604020202020204" pitchFamily="34" charset="0"/>
              <a:buChar char="•"/>
            </a:pPr>
            <a:r>
              <a:rPr lang="en-US" sz="1600" dirty="0"/>
              <a:t>Connections are made to hosts on the Internet without user action</a:t>
            </a:r>
            <a:endParaRPr lang="en-US" sz="1600" dirty="0"/>
          </a:p>
          <a:p>
            <a:pPr lvl="1">
              <a:lnSpc>
                <a:spcPct val="110000"/>
              </a:lnSpc>
              <a:spcBef>
                <a:spcPts val="0"/>
              </a:spcBef>
              <a:spcAft>
                <a:spcPts val="0"/>
              </a:spcAft>
              <a:buFont typeface="Arial" panose="020B0604020202020204" pitchFamily="34" charset="0"/>
              <a:buChar char="•"/>
            </a:pPr>
            <a:r>
              <a:rPr lang="en-US" sz="1600" dirty="0"/>
              <a:t>Strange computer behavior</a:t>
            </a:r>
            <a:endParaRPr lang="en-US" sz="1600" dirty="0"/>
          </a:p>
          <a:p>
            <a:pPr>
              <a:buFont typeface="Arial" panose="020B0604020202020204" pitchFamily="34" charset="0"/>
              <a:buChar char="•"/>
            </a:pPr>
            <a:r>
              <a:rPr lang="en-US" sz="1600" b="1" dirty="0"/>
              <a:t>Note:</a:t>
            </a:r>
            <a:r>
              <a:rPr lang="en-US" sz="1600" dirty="0"/>
              <a:t> Malware behavior is not limited to the above list.</a:t>
            </a:r>
            <a:endParaRPr lang="en-US" sz="1600" dirty="0"/>
          </a:p>
        </p:txBody>
      </p:sp>
    </p:spTree>
    <p:custDataLst>
      <p:tags r:id="rId1"/>
    </p:custDataLst>
  </p:cSld>
  <p:clrMapOvr>
    <a:masterClrMapping/>
  </p:clrMapOvr>
  <p:transition spd="slow">
    <p:wipe/>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a:xfrm>
            <a:off x="87549" y="41393"/>
            <a:ext cx="8968902" cy="1022595"/>
          </a:xfrm>
        </p:spPr>
        <p:txBody>
          <a:bodyPr/>
          <a:lstStyle/>
          <a:p>
            <a:r>
              <a:rPr lang="en-US" sz="1600" dirty="0"/>
              <a:t>Common Threats and Attacks</a:t>
            </a:r>
            <a:br>
              <a:rPr lang="en-US" altLang="en-US" dirty="0"/>
            </a:br>
            <a:r>
              <a:rPr lang="en-US" altLang="en-US" dirty="0"/>
              <a:t>Lab – </a:t>
            </a:r>
            <a:r>
              <a:rPr lang="en-US" dirty="0"/>
              <a:t>Anatomy of Malware</a:t>
            </a:r>
            <a:endParaRPr lang="en-CA" altLang="en-US" dirty="0"/>
          </a:p>
        </p:txBody>
      </p:sp>
      <p:sp>
        <p:nvSpPr>
          <p:cNvPr id="2" name="Content Placeholder 1"/>
          <p:cNvSpPr>
            <a:spLocks noGrp="1"/>
          </p:cNvSpPr>
          <p:nvPr>
            <p:ph idx="1"/>
          </p:nvPr>
        </p:nvSpPr>
        <p:spPr>
          <a:xfrm>
            <a:off x="87549" y="914401"/>
            <a:ext cx="8853286" cy="365759"/>
          </a:xfrm>
        </p:spPr>
        <p:txBody>
          <a:bodyPr/>
          <a:lstStyle/>
          <a:p>
            <a:pPr marL="0" indent="0">
              <a:buNone/>
            </a:pPr>
            <a:r>
              <a:rPr lang="en-US" sz="1600" dirty="0"/>
              <a:t>In this lab, you will research and analyze some recent malware.</a:t>
            </a:r>
            <a:endParaRPr lang="en-US" sz="1600" dirty="0"/>
          </a:p>
        </p:txBody>
      </p:sp>
    </p:spTree>
  </p:cSld>
  <p:clrMapOvr>
    <a:masterClrMapping/>
  </p:clrMapOvr>
  <p:transition spd="slow">
    <p:wipe/>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772979" y="1109214"/>
            <a:ext cx="7598042" cy="2925071"/>
          </a:xfrm>
        </p:spPr>
        <p:txBody>
          <a:bodyPr/>
          <a:lstStyle/>
          <a:p>
            <a:r>
              <a:rPr lang="en-US" dirty="0">
                <a:solidFill>
                  <a:schemeClr val="accent5">
                    <a:lumMod val="40000"/>
                    <a:lumOff val="60000"/>
                  </a:schemeClr>
                </a:solidFill>
              </a:rPr>
              <a:t>14.2 Common Network Attacks - Reconnaissance, Access, and Social Engineering</a:t>
            </a:r>
            <a:endParaRPr lang="en-US" dirty="0">
              <a:solidFill>
                <a:schemeClr val="accent5">
                  <a:lumMod val="40000"/>
                  <a:lumOff val="60000"/>
                </a:schemeClr>
              </a:solidFill>
            </a:endParaRPr>
          </a:p>
        </p:txBody>
      </p:sp>
    </p:spTree>
    <p:custDataLst>
      <p:tags r:id="rId1"/>
    </p:custDataLst>
  </p:cSld>
  <p:clrMapOvr>
    <a:masterClrMapping/>
  </p:clrMapOvr>
  <p:transition spd="slow">
    <p:wipe/>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2"/>
          <p:cNvSpPr txBox="1">
            <a:spLocks noChangeArrowheads="1"/>
          </p:cNvSpPr>
          <p:nvPr/>
        </p:nvSpPr>
        <p:spPr bwMode="auto">
          <a:xfrm>
            <a:off x="144065" y="63366"/>
            <a:ext cx="8999935" cy="757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1440" tIns="45720" rIns="91440" bIns="45720" numCol="1" anchor="ctr" anchorCtr="0" compatLnSpc="1"/>
          <a:lstStyle>
            <a:lvl1pPr algn="l" defTabSz="684530" rtl="0" eaLnBrk="1" fontAlgn="base" hangingPunct="1">
              <a:lnSpc>
                <a:spcPct val="100000"/>
              </a:lnSpc>
              <a:spcBef>
                <a:spcPct val="0"/>
              </a:spcBef>
              <a:spcAft>
                <a:spcPct val="0"/>
              </a:spcAft>
              <a:defRPr lang="en-US" sz="2400" kern="1200">
                <a:solidFill>
                  <a:schemeClr val="accent4"/>
                </a:solidFill>
                <a:latin typeface="+mj-lt"/>
                <a:ea typeface="MS PGothic" panose="020B0600070205080204" pitchFamily="34" charset="-128"/>
                <a:cs typeface="CiscoSans"/>
              </a:defRPr>
            </a:lvl1pPr>
            <a:lvl2pPr algn="l" defTabSz="684530" rtl="0" eaLnBrk="1" fontAlgn="base" hangingPunct="1">
              <a:lnSpc>
                <a:spcPct val="80000"/>
              </a:lnSpc>
              <a:spcBef>
                <a:spcPct val="0"/>
              </a:spcBef>
              <a:spcAft>
                <a:spcPct val="0"/>
              </a:spcAft>
              <a:defRPr sz="3200">
                <a:solidFill>
                  <a:srgbClr val="676767"/>
                </a:solidFill>
                <a:latin typeface="Arial" panose="020B0604020202020204" pitchFamily="34" charset="0"/>
                <a:ea typeface="MS PGothic" panose="020B0600070205080204" pitchFamily="34" charset="-128"/>
                <a:cs typeface="CiscoSans" pitchFamily="34" charset="0"/>
              </a:defRPr>
            </a:lvl2pPr>
            <a:lvl3pPr algn="l" defTabSz="684530" rtl="0" eaLnBrk="1" fontAlgn="base" hangingPunct="1">
              <a:lnSpc>
                <a:spcPct val="80000"/>
              </a:lnSpc>
              <a:spcBef>
                <a:spcPct val="0"/>
              </a:spcBef>
              <a:spcAft>
                <a:spcPct val="0"/>
              </a:spcAft>
              <a:defRPr sz="3200">
                <a:solidFill>
                  <a:srgbClr val="676767"/>
                </a:solidFill>
                <a:latin typeface="Arial" panose="020B0604020202020204" pitchFamily="34" charset="0"/>
                <a:ea typeface="MS PGothic" panose="020B0600070205080204" pitchFamily="34" charset="-128"/>
                <a:cs typeface="CiscoSans" pitchFamily="34" charset="0"/>
              </a:defRPr>
            </a:lvl3pPr>
            <a:lvl4pPr algn="l" defTabSz="684530" rtl="0" eaLnBrk="1" fontAlgn="base" hangingPunct="1">
              <a:lnSpc>
                <a:spcPct val="80000"/>
              </a:lnSpc>
              <a:spcBef>
                <a:spcPct val="0"/>
              </a:spcBef>
              <a:spcAft>
                <a:spcPct val="0"/>
              </a:spcAft>
              <a:defRPr sz="3200">
                <a:solidFill>
                  <a:srgbClr val="676767"/>
                </a:solidFill>
                <a:latin typeface="Arial" panose="020B0604020202020204" pitchFamily="34" charset="0"/>
                <a:ea typeface="MS PGothic" panose="020B0600070205080204" pitchFamily="34" charset="-128"/>
                <a:cs typeface="CiscoSans" pitchFamily="34" charset="0"/>
              </a:defRPr>
            </a:lvl4pPr>
            <a:lvl5pPr algn="l" defTabSz="684530" rtl="0" eaLnBrk="1" fontAlgn="base" hangingPunct="1">
              <a:lnSpc>
                <a:spcPct val="80000"/>
              </a:lnSpc>
              <a:spcBef>
                <a:spcPct val="0"/>
              </a:spcBef>
              <a:spcAft>
                <a:spcPct val="0"/>
              </a:spcAft>
              <a:defRPr sz="3200">
                <a:solidFill>
                  <a:srgbClr val="676767"/>
                </a:solidFill>
                <a:latin typeface="Arial" panose="020B0604020202020204" pitchFamily="34" charset="0"/>
                <a:ea typeface="MS PGothic" panose="020B0600070205080204" pitchFamily="34" charset="-128"/>
                <a:cs typeface="CiscoSans" pitchFamily="34" charset="0"/>
              </a:defRPr>
            </a:lvl5pPr>
            <a:lvl6pPr marL="457200" algn="l" defTabSz="684530" rtl="0" eaLnBrk="1" fontAlgn="base" hangingPunct="1">
              <a:lnSpc>
                <a:spcPct val="80000"/>
              </a:lnSpc>
              <a:spcBef>
                <a:spcPct val="0"/>
              </a:spcBef>
              <a:spcAft>
                <a:spcPct val="0"/>
              </a:spcAft>
              <a:defRPr sz="3200">
                <a:solidFill>
                  <a:srgbClr val="676767"/>
                </a:solidFill>
                <a:latin typeface="Arial" panose="020B0604020202020204" pitchFamily="34" charset="0"/>
                <a:ea typeface="MS PGothic" panose="020B0600070205080204" pitchFamily="34" charset="-128"/>
              </a:defRPr>
            </a:lvl6pPr>
            <a:lvl7pPr marL="914400" algn="l" defTabSz="684530" rtl="0" eaLnBrk="1" fontAlgn="base" hangingPunct="1">
              <a:lnSpc>
                <a:spcPct val="80000"/>
              </a:lnSpc>
              <a:spcBef>
                <a:spcPct val="0"/>
              </a:spcBef>
              <a:spcAft>
                <a:spcPct val="0"/>
              </a:spcAft>
              <a:defRPr sz="3200">
                <a:solidFill>
                  <a:srgbClr val="676767"/>
                </a:solidFill>
                <a:latin typeface="Arial" panose="020B0604020202020204" pitchFamily="34" charset="0"/>
                <a:ea typeface="MS PGothic" panose="020B0600070205080204" pitchFamily="34" charset="-128"/>
              </a:defRPr>
            </a:lvl7pPr>
            <a:lvl8pPr marL="1371600" algn="l" defTabSz="684530" rtl="0" eaLnBrk="1" fontAlgn="base" hangingPunct="1">
              <a:lnSpc>
                <a:spcPct val="80000"/>
              </a:lnSpc>
              <a:spcBef>
                <a:spcPct val="0"/>
              </a:spcBef>
              <a:spcAft>
                <a:spcPct val="0"/>
              </a:spcAft>
              <a:defRPr sz="3200">
                <a:solidFill>
                  <a:srgbClr val="676767"/>
                </a:solidFill>
                <a:latin typeface="Arial" panose="020B0604020202020204" pitchFamily="34" charset="0"/>
                <a:ea typeface="MS PGothic" panose="020B0600070205080204" pitchFamily="34" charset="-128"/>
              </a:defRPr>
            </a:lvl8pPr>
            <a:lvl9pPr marL="1828800" algn="l" defTabSz="684530" rtl="0" eaLnBrk="1" fontAlgn="base" hangingPunct="1">
              <a:lnSpc>
                <a:spcPct val="80000"/>
              </a:lnSpc>
              <a:spcBef>
                <a:spcPct val="0"/>
              </a:spcBef>
              <a:spcAft>
                <a:spcPct val="0"/>
              </a:spcAft>
              <a:defRPr sz="3200">
                <a:solidFill>
                  <a:srgbClr val="676767"/>
                </a:solidFill>
                <a:latin typeface="Arial" panose="020B0604020202020204" pitchFamily="34" charset="0"/>
                <a:ea typeface="MS PGothic" panose="020B0600070205080204" pitchFamily="34" charset="-128"/>
              </a:defRPr>
            </a:lvl9pPr>
          </a:lstStyle>
          <a:p>
            <a:r>
              <a:rPr lang="en-US" sz="1600" dirty="0"/>
              <a:t>Common Network Attacks - Reconnaissance, Access, and Social Engineering</a:t>
            </a:r>
            <a:br>
              <a:rPr lang="en-US" altLang="en-US" dirty="0"/>
            </a:br>
            <a:r>
              <a:rPr lang="en-US" dirty="0"/>
              <a:t>Types of Network Attacks</a:t>
            </a:r>
            <a:endParaRPr lang="en-US" dirty="0"/>
          </a:p>
        </p:txBody>
      </p:sp>
      <p:sp>
        <p:nvSpPr>
          <p:cNvPr id="2" name="Content Placeholder 1"/>
          <p:cNvSpPr>
            <a:spLocks noGrp="1"/>
          </p:cNvSpPr>
          <p:nvPr>
            <p:ph idx="1"/>
          </p:nvPr>
        </p:nvSpPr>
        <p:spPr>
          <a:xfrm>
            <a:off x="144065" y="798945"/>
            <a:ext cx="8855870" cy="3890014"/>
          </a:xfrm>
        </p:spPr>
        <p:txBody>
          <a:bodyPr/>
          <a:lstStyle/>
          <a:p>
            <a:pPr>
              <a:buFont typeface="Arial" panose="020B0604020202020204" pitchFamily="34" charset="0"/>
              <a:buChar char="•"/>
            </a:pPr>
            <a:r>
              <a:rPr lang="en-US" sz="1600" dirty="0"/>
              <a:t>Malware is a means to get a payload delivered .</a:t>
            </a:r>
            <a:endParaRPr lang="en-US" sz="1600" dirty="0"/>
          </a:p>
          <a:p>
            <a:pPr>
              <a:buFont typeface="Arial" panose="020B0604020202020204" pitchFamily="34" charset="0"/>
              <a:buChar char="•"/>
            </a:pPr>
            <a:r>
              <a:rPr lang="en-US" sz="1600" dirty="0"/>
              <a:t>When a payload is delivered and installed, it can be used to cause a variety of network-related attacks from the inside as well as from the outside.</a:t>
            </a:r>
            <a:endParaRPr lang="en-US" sz="1600" dirty="0"/>
          </a:p>
          <a:p>
            <a:pPr>
              <a:buFont typeface="Arial" panose="020B0604020202020204" pitchFamily="34" charset="0"/>
              <a:buChar char="•"/>
            </a:pPr>
            <a:r>
              <a:rPr lang="en-US" sz="1600" dirty="0"/>
              <a:t>Network attacks are classified into three categories:</a:t>
            </a:r>
            <a:endParaRPr lang="en-US" sz="1600" dirty="0"/>
          </a:p>
          <a:p>
            <a:pPr lvl="1">
              <a:buFont typeface="Arial" panose="020B0604020202020204" pitchFamily="34" charset="0"/>
              <a:buChar char="•"/>
            </a:pPr>
            <a:r>
              <a:rPr lang="en-US" sz="1600" dirty="0"/>
              <a:t>Reconnaissance Attacks</a:t>
            </a:r>
            <a:endParaRPr lang="en-US" sz="1600" dirty="0"/>
          </a:p>
          <a:p>
            <a:pPr lvl="1">
              <a:buFont typeface="Arial" panose="020B0604020202020204" pitchFamily="34" charset="0"/>
              <a:buChar char="•"/>
            </a:pPr>
            <a:r>
              <a:rPr lang="en-US" sz="1600" dirty="0"/>
              <a:t>Access Attacks</a:t>
            </a:r>
            <a:endParaRPr lang="en-US" sz="1600" dirty="0"/>
          </a:p>
          <a:p>
            <a:pPr lvl="1">
              <a:buFont typeface="Arial" panose="020B0604020202020204" pitchFamily="34" charset="0"/>
              <a:buChar char="•"/>
            </a:pPr>
            <a:r>
              <a:rPr lang="en-US" sz="1600" dirty="0"/>
              <a:t>DoS Attacks</a:t>
            </a:r>
            <a:endParaRPr lang="en-US" sz="1600" dirty="0"/>
          </a:p>
          <a:p>
            <a:pPr lvl="1">
              <a:buFont typeface="Arial" panose="020B0604020202020204" pitchFamily="34" charset="0"/>
              <a:buChar char="•"/>
            </a:pPr>
            <a:endParaRPr lang="en-US" sz="1600" dirty="0"/>
          </a:p>
        </p:txBody>
      </p:sp>
    </p:spTree>
    <p:custDataLst>
      <p:tags r:id="rId1"/>
    </p:custDataLst>
  </p:cSld>
  <p:clrMapOvr>
    <a:masterClrMapping/>
  </p:clrMapOvr>
  <p:transition spd="slow">
    <p:wip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33"/>
          <p:cNvSpPr>
            <a:spLocks noGrp="1" noChangeArrowheads="1"/>
          </p:cNvSpPr>
          <p:nvPr>
            <p:ph type="title"/>
          </p:nvPr>
        </p:nvSpPr>
        <p:spPr>
          <a:xfrm>
            <a:off x="1" y="41394"/>
            <a:ext cx="9144000" cy="612812"/>
          </a:xfrm>
        </p:spPr>
        <p:txBody>
          <a:bodyPr/>
          <a:lstStyle/>
          <a:p>
            <a:pPr eaLnBrk="1" hangingPunct="1"/>
            <a:r>
              <a:rPr lang="en-US" dirty="0"/>
              <a:t>Module Objectives</a:t>
            </a:r>
            <a:endParaRPr lang="en-US" dirty="0"/>
          </a:p>
        </p:txBody>
      </p:sp>
      <p:sp>
        <p:nvSpPr>
          <p:cNvPr id="6147" name="Rectangle 34"/>
          <p:cNvSpPr>
            <a:spLocks noGrp="1" noChangeArrowheads="1"/>
          </p:cNvSpPr>
          <p:nvPr>
            <p:ph idx="1"/>
          </p:nvPr>
        </p:nvSpPr>
        <p:spPr>
          <a:xfrm>
            <a:off x="99461" y="654206"/>
            <a:ext cx="8731272" cy="827461"/>
          </a:xfrm>
        </p:spPr>
        <p:txBody>
          <a:bodyPr/>
          <a:lstStyle/>
          <a:p>
            <a:pPr marL="0" lvl="0" indent="0" defTabSz="914400" eaLnBrk="0" hangingPunct="0">
              <a:spcBef>
                <a:spcPct val="0"/>
              </a:spcBef>
              <a:spcAft>
                <a:spcPct val="0"/>
              </a:spcAft>
              <a:buClrTx/>
              <a:buSzTx/>
              <a:buNone/>
            </a:pPr>
            <a:r>
              <a:rPr lang="en-US" altLang="en-US" sz="1400" b="1" dirty="0">
                <a:solidFill>
                  <a:schemeClr val="tx1"/>
                </a:solidFill>
                <a:ea typeface="Calibri" panose="020F0502020204030204" pitchFamily="34" charset="0"/>
                <a:cs typeface="Calibri" panose="020F0502020204030204" pitchFamily="34" charset="0"/>
              </a:rPr>
              <a:t>Module Title: </a:t>
            </a:r>
            <a:r>
              <a:rPr lang="en-US" dirty="0"/>
              <a:t>Common Threats and Attacks</a:t>
            </a:r>
            <a:endParaRPr lang="en-US" dirty="0"/>
          </a:p>
          <a:p>
            <a:pPr marL="0" lvl="0" indent="0" defTabSz="914400" eaLnBrk="0" hangingPunct="0">
              <a:spcBef>
                <a:spcPct val="0"/>
              </a:spcBef>
              <a:spcAft>
                <a:spcPct val="0"/>
              </a:spcAft>
              <a:buClrTx/>
              <a:buSzTx/>
              <a:buNone/>
            </a:pPr>
            <a:endParaRPr lang="en-US" altLang="en-US" sz="1400" dirty="0">
              <a:solidFill>
                <a:schemeClr val="tx1"/>
              </a:solidFill>
            </a:endParaRPr>
          </a:p>
          <a:p>
            <a:pPr marL="0" lvl="0" indent="0" defTabSz="914400" eaLnBrk="0" hangingPunct="0">
              <a:spcBef>
                <a:spcPct val="0"/>
              </a:spcBef>
              <a:spcAft>
                <a:spcPct val="0"/>
              </a:spcAft>
              <a:buClrTx/>
              <a:buSzTx/>
              <a:buNone/>
            </a:pPr>
            <a:r>
              <a:rPr lang="en-US" altLang="en-US" sz="1400" b="1" dirty="0">
                <a:solidFill>
                  <a:schemeClr val="tx1"/>
                </a:solidFill>
                <a:ea typeface="Calibri" panose="020F0502020204030204" pitchFamily="34" charset="0"/>
                <a:cs typeface="Calibri" panose="020F0502020204030204" pitchFamily="34" charset="0"/>
              </a:rPr>
              <a:t>Module Objective</a:t>
            </a:r>
            <a:r>
              <a:rPr lang="en-US" altLang="en-US" sz="1400" dirty="0">
                <a:solidFill>
                  <a:schemeClr val="tx1"/>
                </a:solidFill>
                <a:ea typeface="Calibri" panose="020F0502020204030204" pitchFamily="34" charset="0"/>
                <a:cs typeface="Calibri" panose="020F0502020204030204" pitchFamily="34" charset="0"/>
              </a:rPr>
              <a:t>: E</a:t>
            </a:r>
            <a:r>
              <a:rPr lang="en-US" dirty="0"/>
              <a:t>xplain the various types of threats and attacks.</a:t>
            </a:r>
            <a:endParaRPr lang="en-US" altLang="en-US" sz="1600" dirty="0">
              <a:solidFill>
                <a:schemeClr val="tx1"/>
              </a:solidFill>
              <a:latin typeface="Arial" panose="020B0604020202020204" pitchFamily="34" charset="0"/>
            </a:endParaRPr>
          </a:p>
          <a:p>
            <a:pPr marL="0" indent="0">
              <a:spcBef>
                <a:spcPct val="30000"/>
              </a:spcBef>
              <a:buNone/>
            </a:pPr>
            <a:endParaRPr lang="en-US" dirty="0"/>
          </a:p>
          <a:p>
            <a:pPr marL="89535" indent="0">
              <a:spcBef>
                <a:spcPct val="30000"/>
              </a:spcBef>
              <a:buNone/>
            </a:pPr>
            <a:endParaRPr lang="en-US" dirty="0"/>
          </a:p>
          <a:p>
            <a:pPr marL="89535" indent="0">
              <a:spcBef>
                <a:spcPct val="30000"/>
              </a:spcBef>
              <a:buNone/>
            </a:pPr>
            <a:endParaRPr lang="en-US" dirty="0"/>
          </a:p>
        </p:txBody>
      </p:sp>
      <p:graphicFrame>
        <p:nvGraphicFramePr>
          <p:cNvPr id="2" name="Table 1"/>
          <p:cNvGraphicFramePr>
            <a:graphicFrameLocks noGrp="1"/>
          </p:cNvGraphicFramePr>
          <p:nvPr/>
        </p:nvGraphicFramePr>
        <p:xfrm>
          <a:off x="388620" y="1625600"/>
          <a:ext cx="8342785" cy="2058490"/>
        </p:xfrm>
        <a:graphic>
          <a:graphicData uri="http://schemas.openxmlformats.org/drawingml/2006/table">
            <a:tbl>
              <a:tblPr firstRow="1" firstCol="1" bandRow="1">
                <a:tableStyleId>{5C22544A-7EE6-4342-B048-85BDC9FD1C3A}</a:tableStyleId>
              </a:tblPr>
              <a:tblGrid>
                <a:gridCol w="2983230"/>
                <a:gridCol w="5359555"/>
              </a:tblGrid>
              <a:tr h="307576">
                <a:tc>
                  <a:txBody>
                    <a:bodyPr/>
                    <a:lstStyle/>
                    <a:p>
                      <a:pPr marL="0" marR="0" algn="ctr">
                        <a:lnSpc>
                          <a:spcPct val="107000"/>
                        </a:lnSpc>
                        <a:spcBef>
                          <a:spcPts val="0"/>
                        </a:spcBef>
                        <a:spcAft>
                          <a:spcPts val="0"/>
                        </a:spcAft>
                      </a:pPr>
                      <a:r>
                        <a:rPr lang="en-US" sz="1400" dirty="0">
                          <a:effectLst/>
                        </a:rPr>
                        <a:t>Topic Title</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0168" marR="60168" marT="0" marB="0" anchor="ctr"/>
                </a:tc>
                <a:tc>
                  <a:txBody>
                    <a:bodyPr/>
                    <a:lstStyle/>
                    <a:p>
                      <a:pPr marL="0" marR="0" algn="ctr">
                        <a:lnSpc>
                          <a:spcPct val="107000"/>
                        </a:lnSpc>
                        <a:spcBef>
                          <a:spcPts val="0"/>
                        </a:spcBef>
                        <a:spcAft>
                          <a:spcPts val="0"/>
                        </a:spcAft>
                      </a:pPr>
                      <a:r>
                        <a:rPr lang="en-US" sz="1400" dirty="0">
                          <a:effectLst/>
                        </a:rPr>
                        <a:t>Topic Objective</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0168" marR="60168" marT="0" marB="0" anchor="ctr"/>
                </a:tc>
              </a:tr>
              <a:tr h="361934">
                <a:tc>
                  <a:txBody>
                    <a:bodyPr/>
                    <a:lstStyle/>
                    <a:p>
                      <a:pPr marL="0" marR="0" lvl="0" indent="0" algn="l" defTabSz="685800" rtl="0" eaLnBrk="1" fontAlgn="auto" latinLnBrk="0" hangingPunct="1">
                        <a:lnSpc>
                          <a:spcPct val="107000"/>
                        </a:lnSpc>
                        <a:spcBef>
                          <a:spcPts val="0"/>
                        </a:spcBef>
                        <a:spcAft>
                          <a:spcPts val="0"/>
                        </a:spcAft>
                        <a:buClrTx/>
                        <a:buSzTx/>
                        <a:buFontTx/>
                        <a:buNone/>
                        <a:defRPr/>
                      </a:pPr>
                      <a:r>
                        <a:rPr lang="en-US" sz="1400" b="1" kern="1200" dirty="0">
                          <a:solidFill>
                            <a:schemeClr val="lt1"/>
                          </a:solidFill>
                          <a:effectLst/>
                          <a:latin typeface="+mn-lt"/>
                          <a:ea typeface="+mn-ea"/>
                          <a:cs typeface="+mn-cs"/>
                        </a:rPr>
                        <a:t>Malware</a:t>
                      </a:r>
                      <a:endParaRPr lang="en-US" sz="1400" b="1" kern="1200" dirty="0">
                        <a:solidFill>
                          <a:schemeClr val="lt1"/>
                        </a:solidFill>
                        <a:effectLst/>
                        <a:latin typeface="+mn-lt"/>
                        <a:ea typeface="+mn-ea"/>
                        <a:cs typeface="+mn-cs"/>
                      </a:endParaRPr>
                    </a:p>
                  </a:txBody>
                  <a:tcPr marL="60168" marR="60168" marT="0" marB="0" anchor="ctr"/>
                </a:tc>
                <a:tc>
                  <a:txBody>
                    <a:bodyPr/>
                    <a:lstStyle/>
                    <a:p>
                      <a:pPr marL="0" marR="0" lvl="0" indent="0" algn="l" defTabSz="685800" rtl="0" eaLnBrk="1" fontAlgn="auto" latinLnBrk="0" hangingPunct="1">
                        <a:lnSpc>
                          <a:spcPct val="107000"/>
                        </a:lnSpc>
                        <a:spcBef>
                          <a:spcPts val="0"/>
                        </a:spcBef>
                        <a:spcAft>
                          <a:spcPts val="0"/>
                        </a:spcAft>
                        <a:buClrTx/>
                        <a:buSzTx/>
                        <a:buFontTx/>
                        <a:buNone/>
                        <a:defRPr/>
                      </a:pPr>
                      <a:r>
                        <a:rPr lang="en-US" sz="1400" kern="1200" dirty="0">
                          <a:solidFill>
                            <a:schemeClr val="dk1"/>
                          </a:solidFill>
                          <a:effectLst/>
                          <a:latin typeface="+mn-lt"/>
                          <a:ea typeface="+mn-ea"/>
                          <a:cs typeface="+mn-cs"/>
                        </a:rPr>
                        <a:t>Describe types of malware.</a:t>
                      </a:r>
                      <a:endParaRPr lang="en-US" sz="1400" kern="1200" dirty="0">
                        <a:solidFill>
                          <a:schemeClr val="dk1"/>
                        </a:solidFill>
                        <a:effectLst/>
                        <a:latin typeface="+mn-lt"/>
                        <a:ea typeface="+mn-ea"/>
                        <a:cs typeface="+mn-cs"/>
                      </a:endParaRPr>
                    </a:p>
                  </a:txBody>
                  <a:tcPr marL="60168" marR="60168" marT="0" marB="0" anchor="ctr"/>
                </a:tc>
              </a:tr>
              <a:tr h="720706">
                <a:tc>
                  <a:txBody>
                    <a:bodyPr/>
                    <a:lstStyle/>
                    <a:p>
                      <a:pPr marL="0" marR="0" lvl="0" indent="0" algn="l" defTabSz="685800" rtl="0" eaLnBrk="1" fontAlgn="auto" latinLnBrk="0" hangingPunct="1">
                        <a:lnSpc>
                          <a:spcPct val="107000"/>
                        </a:lnSpc>
                        <a:spcBef>
                          <a:spcPts val="0"/>
                        </a:spcBef>
                        <a:spcAft>
                          <a:spcPts val="0"/>
                        </a:spcAft>
                        <a:buClrTx/>
                        <a:buSzTx/>
                        <a:buFontTx/>
                        <a:buNone/>
                        <a:defRPr/>
                      </a:pPr>
                      <a:r>
                        <a:rPr lang="en-US" sz="1400" b="1" kern="1200" dirty="0">
                          <a:solidFill>
                            <a:schemeClr val="lt1"/>
                          </a:solidFill>
                          <a:effectLst/>
                          <a:latin typeface="+mn-lt"/>
                          <a:ea typeface="+mn-ea"/>
                          <a:cs typeface="+mn-cs"/>
                        </a:rPr>
                        <a:t>Common Network Attacks - Reconnaissance, Access, and Social Engineering</a:t>
                      </a:r>
                      <a:endParaRPr lang="en-US" sz="1400" b="1" kern="1200" dirty="0">
                        <a:solidFill>
                          <a:schemeClr val="lt1"/>
                        </a:solidFill>
                        <a:effectLst/>
                        <a:latin typeface="+mn-lt"/>
                        <a:ea typeface="+mn-ea"/>
                        <a:cs typeface="+mn-cs"/>
                      </a:endParaRPr>
                    </a:p>
                  </a:txBody>
                  <a:tcPr marL="60168" marR="60168" marT="0" marB="0" anchor="ctr"/>
                </a:tc>
                <a:tc>
                  <a:txBody>
                    <a:bodyPr/>
                    <a:lstStyle/>
                    <a:p>
                      <a:pPr marL="0" marR="0" lvl="0" indent="0" algn="l" defTabSz="685800" rtl="0" eaLnBrk="1" fontAlgn="auto" latinLnBrk="0" hangingPunct="1">
                        <a:lnSpc>
                          <a:spcPct val="107000"/>
                        </a:lnSpc>
                        <a:spcBef>
                          <a:spcPts val="0"/>
                        </a:spcBef>
                        <a:spcAft>
                          <a:spcPts val="0"/>
                        </a:spcAft>
                        <a:buClrTx/>
                        <a:buSzTx/>
                        <a:buFontTx/>
                        <a:buNone/>
                        <a:defRPr/>
                      </a:pPr>
                      <a:r>
                        <a:rPr lang="en-US" sz="1400" kern="1200" dirty="0">
                          <a:solidFill>
                            <a:schemeClr val="dk1"/>
                          </a:solidFill>
                          <a:effectLst/>
                          <a:latin typeface="+mn-lt"/>
                          <a:ea typeface="+mn-ea"/>
                          <a:cs typeface="+mn-cs"/>
                        </a:rPr>
                        <a:t>Explain reconnaissance, access, and social engineering network attacks.</a:t>
                      </a:r>
                      <a:endParaRPr lang="en-US" sz="1400" kern="1200" dirty="0">
                        <a:solidFill>
                          <a:schemeClr val="dk1"/>
                        </a:solidFill>
                        <a:effectLst/>
                        <a:latin typeface="+mn-lt"/>
                        <a:ea typeface="+mn-ea"/>
                        <a:cs typeface="+mn-cs"/>
                      </a:endParaRPr>
                    </a:p>
                    <a:p>
                      <a:pPr marL="0" marR="0">
                        <a:lnSpc>
                          <a:spcPct val="107000"/>
                        </a:lnSpc>
                        <a:spcBef>
                          <a:spcPts val="0"/>
                        </a:spcBef>
                        <a:spcAft>
                          <a:spcPts val="0"/>
                        </a:spcAft>
                      </a:pP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0168" marR="60168" marT="0" marB="0" anchor="ctr"/>
                </a:tc>
              </a:tr>
              <a:tr h="474516">
                <a:tc>
                  <a:txBody>
                    <a:bodyPr/>
                    <a:lstStyle/>
                    <a:p>
                      <a:pPr marL="0" marR="0">
                        <a:lnSpc>
                          <a:spcPct val="107000"/>
                        </a:lnSpc>
                        <a:spcBef>
                          <a:spcPts val="0"/>
                        </a:spcBef>
                        <a:spcAft>
                          <a:spcPts val="0"/>
                        </a:spcAft>
                      </a:pPr>
                      <a:r>
                        <a:rPr lang="en-US" sz="1400" b="1" kern="1200" dirty="0">
                          <a:solidFill>
                            <a:schemeClr val="lt1"/>
                          </a:solidFill>
                          <a:effectLst/>
                          <a:latin typeface="+mn-lt"/>
                          <a:ea typeface="+mn-ea"/>
                          <a:cs typeface="+mn-cs"/>
                        </a:rPr>
                        <a:t>Network Attacks - Denial of Service, Buffer Overflows, and Evasion</a:t>
                      </a:r>
                      <a:endParaRPr lang="en-US" sz="1400" b="1" kern="1200" dirty="0">
                        <a:solidFill>
                          <a:schemeClr val="lt1"/>
                        </a:solidFill>
                        <a:effectLst/>
                        <a:latin typeface="+mn-lt"/>
                        <a:ea typeface="+mn-ea"/>
                        <a:cs typeface="+mn-cs"/>
                      </a:endParaRPr>
                    </a:p>
                  </a:txBody>
                  <a:tcPr marL="60168" marR="60168" marT="0" marB="0" anchor="ctr"/>
                </a:tc>
                <a:tc>
                  <a:txBody>
                    <a:bodyPr/>
                    <a:lstStyle/>
                    <a:p>
                      <a:pPr marL="0" marR="0" lvl="0" indent="0" algn="l" defTabSz="685800" rtl="0" eaLnBrk="1" fontAlgn="auto" latinLnBrk="0" hangingPunct="1">
                        <a:lnSpc>
                          <a:spcPct val="107000"/>
                        </a:lnSpc>
                        <a:spcBef>
                          <a:spcPts val="0"/>
                        </a:spcBef>
                        <a:spcAft>
                          <a:spcPts val="0"/>
                        </a:spcAft>
                        <a:buClrTx/>
                        <a:buSzTx/>
                        <a:buFontTx/>
                        <a:buNone/>
                        <a:defRPr/>
                      </a:pPr>
                      <a:r>
                        <a:rPr lang="en-US" sz="1400" kern="1200" dirty="0">
                          <a:solidFill>
                            <a:schemeClr val="dk1"/>
                          </a:solidFill>
                          <a:effectLst/>
                          <a:latin typeface="+mn-lt"/>
                          <a:ea typeface="+mn-ea"/>
                          <a:cs typeface="+mn-cs"/>
                        </a:rPr>
                        <a:t>Explain Denial of Service, buffer overflow, and evasion attacks.</a:t>
                      </a:r>
                      <a:endParaRPr lang="en-US" sz="1400" kern="1200" dirty="0">
                        <a:solidFill>
                          <a:schemeClr val="dk1"/>
                        </a:solidFill>
                        <a:effectLst/>
                        <a:latin typeface="+mn-lt"/>
                        <a:ea typeface="+mn-ea"/>
                        <a:cs typeface="+mn-cs"/>
                      </a:endParaRPr>
                    </a:p>
                    <a:p>
                      <a:pPr marL="0" marR="0">
                        <a:lnSpc>
                          <a:spcPct val="107000"/>
                        </a:lnSpc>
                        <a:spcBef>
                          <a:spcPts val="0"/>
                        </a:spcBef>
                        <a:spcAft>
                          <a:spcPts val="0"/>
                        </a:spcAft>
                      </a:pP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0168" marR="60168" marT="0" marB="0" anchor="ctr"/>
                </a:tc>
              </a:tr>
            </a:tbl>
          </a:graphicData>
        </a:graphic>
      </p:graphicFrame>
    </p:spTree>
    <p:custDataLst>
      <p:tags r:id="rId1"/>
    </p:custDataLst>
  </p:cSld>
  <p:clrMapOvr>
    <a:masterClrMapping/>
  </p:clrMapOvr>
  <p:transition spd="slow">
    <p:wipe/>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2"/>
          <p:cNvSpPr txBox="1">
            <a:spLocks noChangeArrowheads="1"/>
          </p:cNvSpPr>
          <p:nvPr/>
        </p:nvSpPr>
        <p:spPr bwMode="auto">
          <a:xfrm>
            <a:off x="144065" y="63366"/>
            <a:ext cx="8999935" cy="757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1440" tIns="45720" rIns="91440" bIns="45720" numCol="1" anchor="ctr" anchorCtr="0" compatLnSpc="1"/>
          <a:lstStyle>
            <a:lvl1pPr algn="l" defTabSz="684530" rtl="0" eaLnBrk="1" fontAlgn="base" hangingPunct="1">
              <a:lnSpc>
                <a:spcPct val="100000"/>
              </a:lnSpc>
              <a:spcBef>
                <a:spcPct val="0"/>
              </a:spcBef>
              <a:spcAft>
                <a:spcPct val="0"/>
              </a:spcAft>
              <a:defRPr lang="en-US" sz="2400" kern="1200">
                <a:solidFill>
                  <a:schemeClr val="accent4"/>
                </a:solidFill>
                <a:latin typeface="+mj-lt"/>
                <a:ea typeface="MS PGothic" panose="020B0600070205080204" pitchFamily="34" charset="-128"/>
                <a:cs typeface="CiscoSans"/>
              </a:defRPr>
            </a:lvl1pPr>
            <a:lvl2pPr algn="l" defTabSz="684530" rtl="0" eaLnBrk="1" fontAlgn="base" hangingPunct="1">
              <a:lnSpc>
                <a:spcPct val="80000"/>
              </a:lnSpc>
              <a:spcBef>
                <a:spcPct val="0"/>
              </a:spcBef>
              <a:spcAft>
                <a:spcPct val="0"/>
              </a:spcAft>
              <a:defRPr sz="3200">
                <a:solidFill>
                  <a:srgbClr val="676767"/>
                </a:solidFill>
                <a:latin typeface="Arial" panose="020B0604020202020204" pitchFamily="34" charset="0"/>
                <a:ea typeface="MS PGothic" panose="020B0600070205080204" pitchFamily="34" charset="-128"/>
                <a:cs typeface="CiscoSans" pitchFamily="34" charset="0"/>
              </a:defRPr>
            </a:lvl2pPr>
            <a:lvl3pPr algn="l" defTabSz="684530" rtl="0" eaLnBrk="1" fontAlgn="base" hangingPunct="1">
              <a:lnSpc>
                <a:spcPct val="80000"/>
              </a:lnSpc>
              <a:spcBef>
                <a:spcPct val="0"/>
              </a:spcBef>
              <a:spcAft>
                <a:spcPct val="0"/>
              </a:spcAft>
              <a:defRPr sz="3200">
                <a:solidFill>
                  <a:srgbClr val="676767"/>
                </a:solidFill>
                <a:latin typeface="Arial" panose="020B0604020202020204" pitchFamily="34" charset="0"/>
                <a:ea typeface="MS PGothic" panose="020B0600070205080204" pitchFamily="34" charset="-128"/>
                <a:cs typeface="CiscoSans" pitchFamily="34" charset="0"/>
              </a:defRPr>
            </a:lvl3pPr>
            <a:lvl4pPr algn="l" defTabSz="684530" rtl="0" eaLnBrk="1" fontAlgn="base" hangingPunct="1">
              <a:lnSpc>
                <a:spcPct val="80000"/>
              </a:lnSpc>
              <a:spcBef>
                <a:spcPct val="0"/>
              </a:spcBef>
              <a:spcAft>
                <a:spcPct val="0"/>
              </a:spcAft>
              <a:defRPr sz="3200">
                <a:solidFill>
                  <a:srgbClr val="676767"/>
                </a:solidFill>
                <a:latin typeface="Arial" panose="020B0604020202020204" pitchFamily="34" charset="0"/>
                <a:ea typeface="MS PGothic" panose="020B0600070205080204" pitchFamily="34" charset="-128"/>
                <a:cs typeface="CiscoSans" pitchFamily="34" charset="0"/>
              </a:defRPr>
            </a:lvl4pPr>
            <a:lvl5pPr algn="l" defTabSz="684530" rtl="0" eaLnBrk="1" fontAlgn="base" hangingPunct="1">
              <a:lnSpc>
                <a:spcPct val="80000"/>
              </a:lnSpc>
              <a:spcBef>
                <a:spcPct val="0"/>
              </a:spcBef>
              <a:spcAft>
                <a:spcPct val="0"/>
              </a:spcAft>
              <a:defRPr sz="3200">
                <a:solidFill>
                  <a:srgbClr val="676767"/>
                </a:solidFill>
                <a:latin typeface="Arial" panose="020B0604020202020204" pitchFamily="34" charset="0"/>
                <a:ea typeface="MS PGothic" panose="020B0600070205080204" pitchFamily="34" charset="-128"/>
                <a:cs typeface="CiscoSans" pitchFamily="34" charset="0"/>
              </a:defRPr>
            </a:lvl5pPr>
            <a:lvl6pPr marL="457200" algn="l" defTabSz="684530" rtl="0" eaLnBrk="1" fontAlgn="base" hangingPunct="1">
              <a:lnSpc>
                <a:spcPct val="80000"/>
              </a:lnSpc>
              <a:spcBef>
                <a:spcPct val="0"/>
              </a:spcBef>
              <a:spcAft>
                <a:spcPct val="0"/>
              </a:spcAft>
              <a:defRPr sz="3200">
                <a:solidFill>
                  <a:srgbClr val="676767"/>
                </a:solidFill>
                <a:latin typeface="Arial" panose="020B0604020202020204" pitchFamily="34" charset="0"/>
                <a:ea typeface="MS PGothic" panose="020B0600070205080204" pitchFamily="34" charset="-128"/>
              </a:defRPr>
            </a:lvl6pPr>
            <a:lvl7pPr marL="914400" algn="l" defTabSz="684530" rtl="0" eaLnBrk="1" fontAlgn="base" hangingPunct="1">
              <a:lnSpc>
                <a:spcPct val="80000"/>
              </a:lnSpc>
              <a:spcBef>
                <a:spcPct val="0"/>
              </a:spcBef>
              <a:spcAft>
                <a:spcPct val="0"/>
              </a:spcAft>
              <a:defRPr sz="3200">
                <a:solidFill>
                  <a:srgbClr val="676767"/>
                </a:solidFill>
                <a:latin typeface="Arial" panose="020B0604020202020204" pitchFamily="34" charset="0"/>
                <a:ea typeface="MS PGothic" panose="020B0600070205080204" pitchFamily="34" charset="-128"/>
              </a:defRPr>
            </a:lvl7pPr>
            <a:lvl8pPr marL="1371600" algn="l" defTabSz="684530" rtl="0" eaLnBrk="1" fontAlgn="base" hangingPunct="1">
              <a:lnSpc>
                <a:spcPct val="80000"/>
              </a:lnSpc>
              <a:spcBef>
                <a:spcPct val="0"/>
              </a:spcBef>
              <a:spcAft>
                <a:spcPct val="0"/>
              </a:spcAft>
              <a:defRPr sz="3200">
                <a:solidFill>
                  <a:srgbClr val="676767"/>
                </a:solidFill>
                <a:latin typeface="Arial" panose="020B0604020202020204" pitchFamily="34" charset="0"/>
                <a:ea typeface="MS PGothic" panose="020B0600070205080204" pitchFamily="34" charset="-128"/>
              </a:defRPr>
            </a:lvl8pPr>
            <a:lvl9pPr marL="1828800" algn="l" defTabSz="684530" rtl="0" eaLnBrk="1" fontAlgn="base" hangingPunct="1">
              <a:lnSpc>
                <a:spcPct val="80000"/>
              </a:lnSpc>
              <a:spcBef>
                <a:spcPct val="0"/>
              </a:spcBef>
              <a:spcAft>
                <a:spcPct val="0"/>
              </a:spcAft>
              <a:defRPr sz="3200">
                <a:solidFill>
                  <a:srgbClr val="676767"/>
                </a:solidFill>
                <a:latin typeface="Arial" panose="020B0604020202020204" pitchFamily="34" charset="0"/>
                <a:ea typeface="MS PGothic" panose="020B0600070205080204" pitchFamily="34" charset="-128"/>
              </a:defRPr>
            </a:lvl9pPr>
          </a:lstStyle>
          <a:p>
            <a:r>
              <a:rPr lang="en-US" sz="1600" dirty="0"/>
              <a:t>Common Network Attacks - Reconnaissance, Access, and Social Engineering</a:t>
            </a:r>
            <a:br>
              <a:rPr lang="en-US" altLang="en-US" dirty="0"/>
            </a:br>
            <a:r>
              <a:rPr lang="en-US" dirty="0"/>
              <a:t>Reconnaissance Attacks</a:t>
            </a:r>
            <a:endParaRPr lang="en-US" dirty="0"/>
          </a:p>
        </p:txBody>
      </p:sp>
      <p:sp>
        <p:nvSpPr>
          <p:cNvPr id="2" name="Content Placeholder 1"/>
          <p:cNvSpPr>
            <a:spLocks noGrp="1"/>
          </p:cNvSpPr>
          <p:nvPr>
            <p:ph idx="1"/>
          </p:nvPr>
        </p:nvSpPr>
        <p:spPr>
          <a:xfrm>
            <a:off x="144065" y="798945"/>
            <a:ext cx="8855870" cy="2205512"/>
          </a:xfrm>
        </p:spPr>
        <p:txBody>
          <a:bodyPr/>
          <a:lstStyle/>
          <a:p>
            <a:pPr>
              <a:buFont typeface="Arial" panose="020B0604020202020204" pitchFamily="34" charset="0"/>
              <a:buChar char="•"/>
            </a:pPr>
            <a:r>
              <a:rPr lang="en-US" sz="1600" dirty="0"/>
              <a:t>Reconnaissance is information gathering.</a:t>
            </a:r>
            <a:endParaRPr lang="en-US" sz="1600" dirty="0"/>
          </a:p>
          <a:p>
            <a:pPr>
              <a:buFont typeface="Arial" panose="020B0604020202020204" pitchFamily="34" charset="0"/>
              <a:buChar char="•"/>
            </a:pPr>
            <a:r>
              <a:rPr lang="en-US" sz="1600" dirty="0"/>
              <a:t>Threat actors use reconnaissance (or recon) attacks to do unauthorized discovery and mapping of systems, services, or vulnerabilities.</a:t>
            </a:r>
            <a:endParaRPr lang="en-US" sz="1600" dirty="0"/>
          </a:p>
          <a:p>
            <a:pPr>
              <a:buFont typeface="Arial" panose="020B0604020202020204" pitchFamily="34" charset="0"/>
              <a:buChar char="•"/>
            </a:pPr>
            <a:r>
              <a:rPr lang="en-US" sz="1600" dirty="0"/>
              <a:t>Recon attacks precede access attacks or DoS attacks.</a:t>
            </a:r>
            <a:endParaRPr lang="en-US" sz="1600" dirty="0"/>
          </a:p>
          <a:p>
            <a:pPr>
              <a:buFont typeface="Arial" panose="020B0604020202020204" pitchFamily="34" charset="0"/>
              <a:buChar char="•"/>
            </a:pPr>
            <a:endParaRPr lang="en-US" sz="1600" dirty="0"/>
          </a:p>
        </p:txBody>
      </p:sp>
    </p:spTree>
    <p:custDataLst>
      <p:tags r:id="rId1"/>
    </p:custDataLst>
  </p:cSld>
  <p:clrMapOvr>
    <a:masterClrMapping/>
  </p:clrMapOvr>
  <p:transition spd="slow">
    <p:wipe/>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2"/>
          <p:cNvSpPr txBox="1">
            <a:spLocks noChangeArrowheads="1"/>
          </p:cNvSpPr>
          <p:nvPr/>
        </p:nvSpPr>
        <p:spPr bwMode="auto">
          <a:xfrm>
            <a:off x="144065" y="63366"/>
            <a:ext cx="8999935" cy="757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1440" tIns="45720" rIns="91440" bIns="45720" numCol="1" anchor="ctr" anchorCtr="0" compatLnSpc="1"/>
          <a:lstStyle>
            <a:lvl1pPr algn="l" defTabSz="684530" rtl="0" eaLnBrk="1" fontAlgn="base" hangingPunct="1">
              <a:lnSpc>
                <a:spcPct val="100000"/>
              </a:lnSpc>
              <a:spcBef>
                <a:spcPct val="0"/>
              </a:spcBef>
              <a:spcAft>
                <a:spcPct val="0"/>
              </a:spcAft>
              <a:defRPr lang="en-US" sz="2400" kern="1200">
                <a:solidFill>
                  <a:schemeClr val="accent4"/>
                </a:solidFill>
                <a:latin typeface="+mj-lt"/>
                <a:ea typeface="MS PGothic" panose="020B0600070205080204" pitchFamily="34" charset="-128"/>
                <a:cs typeface="CiscoSans"/>
              </a:defRPr>
            </a:lvl1pPr>
            <a:lvl2pPr algn="l" defTabSz="684530" rtl="0" eaLnBrk="1" fontAlgn="base" hangingPunct="1">
              <a:lnSpc>
                <a:spcPct val="80000"/>
              </a:lnSpc>
              <a:spcBef>
                <a:spcPct val="0"/>
              </a:spcBef>
              <a:spcAft>
                <a:spcPct val="0"/>
              </a:spcAft>
              <a:defRPr sz="3200">
                <a:solidFill>
                  <a:srgbClr val="676767"/>
                </a:solidFill>
                <a:latin typeface="Arial" panose="020B0604020202020204" pitchFamily="34" charset="0"/>
                <a:ea typeface="MS PGothic" panose="020B0600070205080204" pitchFamily="34" charset="-128"/>
                <a:cs typeface="CiscoSans" pitchFamily="34" charset="0"/>
              </a:defRPr>
            </a:lvl2pPr>
            <a:lvl3pPr algn="l" defTabSz="684530" rtl="0" eaLnBrk="1" fontAlgn="base" hangingPunct="1">
              <a:lnSpc>
                <a:spcPct val="80000"/>
              </a:lnSpc>
              <a:spcBef>
                <a:spcPct val="0"/>
              </a:spcBef>
              <a:spcAft>
                <a:spcPct val="0"/>
              </a:spcAft>
              <a:defRPr sz="3200">
                <a:solidFill>
                  <a:srgbClr val="676767"/>
                </a:solidFill>
                <a:latin typeface="Arial" panose="020B0604020202020204" pitchFamily="34" charset="0"/>
                <a:ea typeface="MS PGothic" panose="020B0600070205080204" pitchFamily="34" charset="-128"/>
                <a:cs typeface="CiscoSans" pitchFamily="34" charset="0"/>
              </a:defRPr>
            </a:lvl3pPr>
            <a:lvl4pPr algn="l" defTabSz="684530" rtl="0" eaLnBrk="1" fontAlgn="base" hangingPunct="1">
              <a:lnSpc>
                <a:spcPct val="80000"/>
              </a:lnSpc>
              <a:spcBef>
                <a:spcPct val="0"/>
              </a:spcBef>
              <a:spcAft>
                <a:spcPct val="0"/>
              </a:spcAft>
              <a:defRPr sz="3200">
                <a:solidFill>
                  <a:srgbClr val="676767"/>
                </a:solidFill>
                <a:latin typeface="Arial" panose="020B0604020202020204" pitchFamily="34" charset="0"/>
                <a:ea typeface="MS PGothic" panose="020B0600070205080204" pitchFamily="34" charset="-128"/>
                <a:cs typeface="CiscoSans" pitchFamily="34" charset="0"/>
              </a:defRPr>
            </a:lvl4pPr>
            <a:lvl5pPr algn="l" defTabSz="684530" rtl="0" eaLnBrk="1" fontAlgn="base" hangingPunct="1">
              <a:lnSpc>
                <a:spcPct val="80000"/>
              </a:lnSpc>
              <a:spcBef>
                <a:spcPct val="0"/>
              </a:spcBef>
              <a:spcAft>
                <a:spcPct val="0"/>
              </a:spcAft>
              <a:defRPr sz="3200">
                <a:solidFill>
                  <a:srgbClr val="676767"/>
                </a:solidFill>
                <a:latin typeface="Arial" panose="020B0604020202020204" pitchFamily="34" charset="0"/>
                <a:ea typeface="MS PGothic" panose="020B0600070205080204" pitchFamily="34" charset="-128"/>
                <a:cs typeface="CiscoSans" pitchFamily="34" charset="0"/>
              </a:defRPr>
            </a:lvl5pPr>
            <a:lvl6pPr marL="457200" algn="l" defTabSz="684530" rtl="0" eaLnBrk="1" fontAlgn="base" hangingPunct="1">
              <a:lnSpc>
                <a:spcPct val="80000"/>
              </a:lnSpc>
              <a:spcBef>
                <a:spcPct val="0"/>
              </a:spcBef>
              <a:spcAft>
                <a:spcPct val="0"/>
              </a:spcAft>
              <a:defRPr sz="3200">
                <a:solidFill>
                  <a:srgbClr val="676767"/>
                </a:solidFill>
                <a:latin typeface="Arial" panose="020B0604020202020204" pitchFamily="34" charset="0"/>
                <a:ea typeface="MS PGothic" panose="020B0600070205080204" pitchFamily="34" charset="-128"/>
              </a:defRPr>
            </a:lvl6pPr>
            <a:lvl7pPr marL="914400" algn="l" defTabSz="684530" rtl="0" eaLnBrk="1" fontAlgn="base" hangingPunct="1">
              <a:lnSpc>
                <a:spcPct val="80000"/>
              </a:lnSpc>
              <a:spcBef>
                <a:spcPct val="0"/>
              </a:spcBef>
              <a:spcAft>
                <a:spcPct val="0"/>
              </a:spcAft>
              <a:defRPr sz="3200">
                <a:solidFill>
                  <a:srgbClr val="676767"/>
                </a:solidFill>
                <a:latin typeface="Arial" panose="020B0604020202020204" pitchFamily="34" charset="0"/>
                <a:ea typeface="MS PGothic" panose="020B0600070205080204" pitchFamily="34" charset="-128"/>
              </a:defRPr>
            </a:lvl7pPr>
            <a:lvl8pPr marL="1371600" algn="l" defTabSz="684530" rtl="0" eaLnBrk="1" fontAlgn="base" hangingPunct="1">
              <a:lnSpc>
                <a:spcPct val="80000"/>
              </a:lnSpc>
              <a:spcBef>
                <a:spcPct val="0"/>
              </a:spcBef>
              <a:spcAft>
                <a:spcPct val="0"/>
              </a:spcAft>
              <a:defRPr sz="3200">
                <a:solidFill>
                  <a:srgbClr val="676767"/>
                </a:solidFill>
                <a:latin typeface="Arial" panose="020B0604020202020204" pitchFamily="34" charset="0"/>
                <a:ea typeface="MS PGothic" panose="020B0600070205080204" pitchFamily="34" charset="-128"/>
              </a:defRPr>
            </a:lvl8pPr>
            <a:lvl9pPr marL="1828800" algn="l" defTabSz="684530" rtl="0" eaLnBrk="1" fontAlgn="base" hangingPunct="1">
              <a:lnSpc>
                <a:spcPct val="80000"/>
              </a:lnSpc>
              <a:spcBef>
                <a:spcPct val="0"/>
              </a:spcBef>
              <a:spcAft>
                <a:spcPct val="0"/>
              </a:spcAft>
              <a:defRPr sz="3200">
                <a:solidFill>
                  <a:srgbClr val="676767"/>
                </a:solidFill>
                <a:latin typeface="Arial" panose="020B0604020202020204" pitchFamily="34" charset="0"/>
                <a:ea typeface="MS PGothic" panose="020B0600070205080204" pitchFamily="34" charset="-128"/>
              </a:defRPr>
            </a:lvl9pPr>
          </a:lstStyle>
          <a:p>
            <a:r>
              <a:rPr lang="en-US" sz="1600" dirty="0"/>
              <a:t>Common Network Attacks - Reconnaissance, Access, and Social Engineering</a:t>
            </a:r>
            <a:br>
              <a:rPr lang="en-US" altLang="en-US" dirty="0"/>
            </a:br>
            <a:r>
              <a:rPr lang="en-US" dirty="0"/>
              <a:t>Reconnaissance Attacks (Contd.)</a:t>
            </a:r>
            <a:endParaRPr lang="en-US" dirty="0"/>
          </a:p>
        </p:txBody>
      </p:sp>
      <p:sp>
        <p:nvSpPr>
          <p:cNvPr id="5" name="Content Placeholder 1"/>
          <p:cNvSpPr>
            <a:spLocks noGrp="1"/>
          </p:cNvSpPr>
          <p:nvPr>
            <p:ph idx="1"/>
          </p:nvPr>
        </p:nvSpPr>
        <p:spPr>
          <a:xfrm>
            <a:off x="114980" y="722377"/>
            <a:ext cx="9376492" cy="448055"/>
          </a:xfrm>
        </p:spPr>
        <p:txBody>
          <a:bodyPr/>
          <a:lstStyle/>
          <a:p>
            <a:pPr marL="0" indent="0">
              <a:buNone/>
            </a:pPr>
            <a:r>
              <a:rPr lang="en-US" sz="1600" dirty="0"/>
              <a:t>The techniques used by malicious threat actors to conduct reconnaissance attacks are as follows:</a:t>
            </a:r>
            <a:endParaRPr lang="en-US" sz="1600" dirty="0"/>
          </a:p>
        </p:txBody>
      </p:sp>
      <p:graphicFrame>
        <p:nvGraphicFramePr>
          <p:cNvPr id="4" name="Table 3"/>
          <p:cNvGraphicFramePr>
            <a:graphicFrameLocks noGrp="1"/>
          </p:cNvGraphicFramePr>
          <p:nvPr/>
        </p:nvGraphicFramePr>
        <p:xfrm>
          <a:off x="217216" y="1041605"/>
          <a:ext cx="8855871" cy="3602031"/>
        </p:xfrm>
        <a:graphic>
          <a:graphicData uri="http://schemas.openxmlformats.org/drawingml/2006/table">
            <a:tbl>
              <a:tblPr firstRow="1" bandRow="1">
                <a:tableStyleId>{5C22544A-7EE6-4342-B048-85BDC9FD1C3A}</a:tableStyleId>
              </a:tblPr>
              <a:tblGrid>
                <a:gridCol w="1940768"/>
                <a:gridCol w="6915103"/>
              </a:tblGrid>
              <a:tr h="286947">
                <a:tc>
                  <a:txBody>
                    <a:bodyPr/>
                    <a:lstStyle/>
                    <a:p>
                      <a:pPr algn="ctr" fontAlgn="b"/>
                      <a:r>
                        <a:rPr lang="en-US" sz="1400" b="1" i="0" kern="1200" dirty="0">
                          <a:solidFill>
                            <a:schemeClr val="lt1"/>
                          </a:solidFill>
                          <a:effectLst/>
                          <a:latin typeface="+mn-lt"/>
                          <a:ea typeface="+mn-ea"/>
                          <a:cs typeface="+mn-cs"/>
                        </a:rPr>
                        <a:t>Technique </a:t>
                      </a:r>
                      <a:endParaRPr lang="en-US" sz="1400" b="1" i="0" kern="1200" dirty="0">
                        <a:solidFill>
                          <a:schemeClr val="lt1"/>
                        </a:solidFill>
                        <a:effectLst/>
                        <a:latin typeface="+mn-lt"/>
                        <a:ea typeface="+mn-ea"/>
                        <a:cs typeface="+mn-cs"/>
                      </a:endParaRPr>
                    </a:p>
                  </a:txBody>
                  <a:tcPr marL="9525" marR="9525" marT="9525" marB="0" anchor="ctr"/>
                </a:tc>
                <a:tc>
                  <a:txBody>
                    <a:bodyPr/>
                    <a:lstStyle/>
                    <a:p>
                      <a:pPr algn="ctr"/>
                      <a:r>
                        <a:rPr lang="en-US" sz="1400" dirty="0"/>
                        <a:t>Description</a:t>
                      </a:r>
                      <a:endParaRPr lang="en-US" sz="1400" dirty="0"/>
                    </a:p>
                  </a:txBody>
                  <a:tcPr anchor="ctr"/>
                </a:tc>
              </a:tr>
              <a:tr h="487810">
                <a:tc>
                  <a:txBody>
                    <a:bodyPr/>
                    <a:lstStyle/>
                    <a:p>
                      <a:pPr marL="0" marR="0" lvl="0" indent="0" algn="l" defTabSz="685800" rtl="0" eaLnBrk="1" fontAlgn="b" latinLnBrk="0" hangingPunct="1">
                        <a:lnSpc>
                          <a:spcPct val="100000"/>
                        </a:lnSpc>
                        <a:spcBef>
                          <a:spcPts val="0"/>
                        </a:spcBef>
                        <a:spcAft>
                          <a:spcPts val="0"/>
                        </a:spcAft>
                        <a:buClrTx/>
                        <a:buSzTx/>
                        <a:buFontTx/>
                        <a:buNone/>
                        <a:defRPr/>
                      </a:pPr>
                      <a:r>
                        <a:rPr lang="en-US" sz="1400" b="0" kern="1200" dirty="0">
                          <a:solidFill>
                            <a:schemeClr val="dk1"/>
                          </a:solidFill>
                          <a:effectLst/>
                          <a:latin typeface="+mn-lt"/>
                          <a:ea typeface="+mn-ea"/>
                          <a:cs typeface="+mn-cs"/>
                        </a:rPr>
                        <a:t>Perform an information query of a target</a:t>
                      </a:r>
                      <a:endParaRPr lang="en-US" sz="1400" b="0" kern="1200" dirty="0">
                        <a:solidFill>
                          <a:schemeClr val="dk1"/>
                        </a:solidFill>
                        <a:effectLst/>
                        <a:latin typeface="+mn-lt"/>
                        <a:ea typeface="+mn-ea"/>
                        <a:cs typeface="+mn-cs"/>
                      </a:endParaRPr>
                    </a:p>
                  </a:txBody>
                  <a:tcPr marL="9525" marR="9525" marT="9525" marB="0" anchor="ctr"/>
                </a:tc>
                <a:tc>
                  <a:txBody>
                    <a:bodyPr/>
                    <a:lstStyle/>
                    <a:p>
                      <a:pPr marL="0" marR="0" lvl="0" indent="0" algn="l" defTabSz="685800" rtl="0" eaLnBrk="1" fontAlgn="auto" latinLnBrk="0" hangingPunct="1">
                        <a:lnSpc>
                          <a:spcPct val="100000"/>
                        </a:lnSpc>
                        <a:spcBef>
                          <a:spcPts val="0"/>
                        </a:spcBef>
                        <a:spcAft>
                          <a:spcPts val="0"/>
                        </a:spcAft>
                        <a:buClrTx/>
                        <a:buSzTx/>
                        <a:buFontTx/>
                        <a:buNone/>
                        <a:defRPr/>
                      </a:pPr>
                      <a:r>
                        <a:rPr lang="en-US" sz="1400" b="0" dirty="0">
                          <a:effectLst/>
                        </a:rPr>
                        <a:t>The threat actor is looking for initial information about a target. Various tools can be used, including the Google search, organizations website, </a:t>
                      </a:r>
                      <a:r>
                        <a:rPr lang="en-US" sz="1400" b="0" dirty="0" err="1">
                          <a:effectLst/>
                        </a:rPr>
                        <a:t>whois</a:t>
                      </a:r>
                      <a:r>
                        <a:rPr lang="en-US" sz="1400" b="0" dirty="0">
                          <a:effectLst/>
                        </a:rPr>
                        <a:t>, and more.</a:t>
                      </a:r>
                      <a:endParaRPr lang="en-US" sz="1400" b="0" dirty="0">
                        <a:effectLst/>
                      </a:endParaRPr>
                    </a:p>
                  </a:txBody>
                  <a:tcPr anchor="ctr"/>
                </a:tc>
              </a:tr>
              <a:tr h="502385">
                <a:tc>
                  <a:txBody>
                    <a:bodyPr/>
                    <a:lstStyle/>
                    <a:p>
                      <a:pPr marL="0" marR="0" lvl="0" indent="0" algn="l" defTabSz="685800" rtl="0" eaLnBrk="1" fontAlgn="b" latinLnBrk="0" hangingPunct="1">
                        <a:lnSpc>
                          <a:spcPct val="100000"/>
                        </a:lnSpc>
                        <a:spcBef>
                          <a:spcPts val="0"/>
                        </a:spcBef>
                        <a:spcAft>
                          <a:spcPts val="0"/>
                        </a:spcAft>
                        <a:buClrTx/>
                        <a:buSzTx/>
                        <a:buFontTx/>
                        <a:buNone/>
                        <a:defRPr/>
                      </a:pPr>
                      <a:r>
                        <a:rPr lang="en-US" sz="1400" b="0" kern="1200" dirty="0">
                          <a:solidFill>
                            <a:schemeClr val="dk1"/>
                          </a:solidFill>
                          <a:effectLst/>
                          <a:latin typeface="+mn-lt"/>
                          <a:ea typeface="+mn-ea"/>
                          <a:cs typeface="+mn-cs"/>
                        </a:rPr>
                        <a:t>Initiate a ping sweep of the target network</a:t>
                      </a:r>
                      <a:endParaRPr lang="en-US" sz="1400" b="0" kern="1200" dirty="0">
                        <a:solidFill>
                          <a:schemeClr val="dk1"/>
                        </a:solidFill>
                        <a:effectLst/>
                        <a:latin typeface="+mn-lt"/>
                        <a:ea typeface="+mn-ea"/>
                        <a:cs typeface="+mn-cs"/>
                      </a:endParaRPr>
                    </a:p>
                  </a:txBody>
                  <a:tcPr marL="9525" marR="9525" marT="9525" marB="0" anchor="ctr"/>
                </a:tc>
                <a:tc>
                  <a:txBody>
                    <a:bodyPr/>
                    <a:lstStyle/>
                    <a:p>
                      <a:pPr marL="0" marR="0" lvl="0" indent="0" algn="l" defTabSz="685800" rtl="0" eaLnBrk="1" fontAlgn="auto" latinLnBrk="0" hangingPunct="1">
                        <a:lnSpc>
                          <a:spcPct val="100000"/>
                        </a:lnSpc>
                        <a:spcBef>
                          <a:spcPts val="0"/>
                        </a:spcBef>
                        <a:spcAft>
                          <a:spcPts val="0"/>
                        </a:spcAft>
                        <a:buClrTx/>
                        <a:buSzTx/>
                        <a:buFontTx/>
                        <a:buNone/>
                        <a:defRPr/>
                      </a:pPr>
                      <a:r>
                        <a:rPr lang="en-US" sz="1400" b="0" dirty="0">
                          <a:effectLst/>
                        </a:rPr>
                        <a:t>The information query usually reveals the target’s network address. The threat actor can now initiate a ping sweep to determine which IP addresses are active.</a:t>
                      </a:r>
                      <a:endParaRPr lang="en-US" sz="1400" b="0" dirty="0">
                        <a:effectLst/>
                      </a:endParaRPr>
                    </a:p>
                  </a:txBody>
                  <a:tcPr anchor="ctr"/>
                </a:tc>
              </a:tr>
              <a:tr h="753637">
                <a:tc>
                  <a:txBody>
                    <a:bodyPr/>
                    <a:lstStyle/>
                    <a:p>
                      <a:pPr marL="0" marR="0" lvl="0" indent="0" algn="l" defTabSz="685800" rtl="0" eaLnBrk="1" fontAlgn="b" latinLnBrk="0" hangingPunct="1">
                        <a:lnSpc>
                          <a:spcPct val="100000"/>
                        </a:lnSpc>
                        <a:spcBef>
                          <a:spcPts val="0"/>
                        </a:spcBef>
                        <a:spcAft>
                          <a:spcPts val="0"/>
                        </a:spcAft>
                        <a:buClrTx/>
                        <a:buSzTx/>
                        <a:buFontTx/>
                        <a:buNone/>
                        <a:defRPr/>
                      </a:pPr>
                      <a:r>
                        <a:rPr lang="en-US" sz="1400" b="0" kern="1200" dirty="0">
                          <a:solidFill>
                            <a:schemeClr val="dk1"/>
                          </a:solidFill>
                          <a:effectLst/>
                          <a:latin typeface="+mn-lt"/>
                          <a:ea typeface="+mn-ea"/>
                          <a:cs typeface="+mn-cs"/>
                        </a:rPr>
                        <a:t>Initiate a port scan of active IP addresses</a:t>
                      </a:r>
                      <a:endParaRPr lang="en-US" sz="1400" b="0" kern="1200" dirty="0">
                        <a:solidFill>
                          <a:schemeClr val="dk1"/>
                        </a:solidFill>
                        <a:effectLst/>
                        <a:latin typeface="+mn-lt"/>
                        <a:ea typeface="+mn-ea"/>
                        <a:cs typeface="+mn-cs"/>
                      </a:endParaRPr>
                    </a:p>
                  </a:txBody>
                  <a:tcPr marL="9525" marR="9525" marT="9525" marB="0" anchor="ctr"/>
                </a:tc>
                <a:tc>
                  <a:txBody>
                    <a:bodyPr/>
                    <a:lstStyle/>
                    <a:p>
                      <a:pPr marL="0" marR="0" lvl="0" indent="0" algn="l" defTabSz="685800" rtl="0" eaLnBrk="1" fontAlgn="auto" latinLnBrk="0" hangingPunct="1">
                        <a:lnSpc>
                          <a:spcPct val="100000"/>
                        </a:lnSpc>
                        <a:spcBef>
                          <a:spcPts val="0"/>
                        </a:spcBef>
                        <a:spcAft>
                          <a:spcPts val="0"/>
                        </a:spcAft>
                        <a:buClrTx/>
                        <a:buSzTx/>
                        <a:buFontTx/>
                        <a:buNone/>
                        <a:defRPr/>
                      </a:pPr>
                      <a:r>
                        <a:rPr lang="en-US" sz="1400" b="0" dirty="0">
                          <a:effectLst/>
                        </a:rPr>
                        <a:t>This is used to determine which ports or services are available. Examples of port scanners include Nmap, </a:t>
                      </a:r>
                      <a:r>
                        <a:rPr lang="en-US" sz="1400" b="0" dirty="0" err="1">
                          <a:effectLst/>
                        </a:rPr>
                        <a:t>SuperScan</a:t>
                      </a:r>
                      <a:r>
                        <a:rPr lang="en-US" sz="1400" b="0" dirty="0">
                          <a:effectLst/>
                        </a:rPr>
                        <a:t>, Angry IP Scanner, and </a:t>
                      </a:r>
                      <a:r>
                        <a:rPr lang="en-US" sz="1400" b="0" dirty="0" err="1">
                          <a:effectLst/>
                        </a:rPr>
                        <a:t>NetScanTools</a:t>
                      </a:r>
                      <a:r>
                        <a:rPr lang="en-US" sz="1400" b="0" dirty="0">
                          <a:effectLst/>
                        </a:rPr>
                        <a:t>.</a:t>
                      </a:r>
                      <a:endParaRPr lang="en-US" sz="1400" b="0" dirty="0">
                        <a:effectLst/>
                      </a:endParaRPr>
                    </a:p>
                  </a:txBody>
                  <a:tcPr anchor="ctr"/>
                </a:tc>
              </a:tr>
              <a:tr h="753637">
                <a:tc>
                  <a:txBody>
                    <a:bodyPr/>
                    <a:lstStyle/>
                    <a:p>
                      <a:pPr marL="0" marR="0" lvl="0" indent="0" algn="l" defTabSz="685800" rtl="0" eaLnBrk="1" fontAlgn="b" latinLnBrk="0" hangingPunct="1">
                        <a:lnSpc>
                          <a:spcPct val="100000"/>
                        </a:lnSpc>
                        <a:spcBef>
                          <a:spcPts val="0"/>
                        </a:spcBef>
                        <a:spcAft>
                          <a:spcPts val="0"/>
                        </a:spcAft>
                        <a:buClrTx/>
                        <a:buSzTx/>
                        <a:buFontTx/>
                        <a:buNone/>
                        <a:defRPr/>
                      </a:pPr>
                      <a:r>
                        <a:rPr lang="en-US" sz="1400" b="0" kern="1200" dirty="0">
                          <a:solidFill>
                            <a:schemeClr val="dk1"/>
                          </a:solidFill>
                          <a:effectLst/>
                          <a:latin typeface="+mn-lt"/>
                          <a:ea typeface="+mn-ea"/>
                          <a:cs typeface="+mn-cs"/>
                        </a:rPr>
                        <a:t>Run vulnerability scanners</a:t>
                      </a:r>
                      <a:endParaRPr lang="en-US" sz="1400" b="0" kern="1200" dirty="0">
                        <a:solidFill>
                          <a:schemeClr val="dk1"/>
                        </a:solidFill>
                        <a:effectLst/>
                        <a:latin typeface="+mn-lt"/>
                        <a:ea typeface="+mn-ea"/>
                        <a:cs typeface="+mn-cs"/>
                      </a:endParaRPr>
                    </a:p>
                  </a:txBody>
                  <a:tcPr marL="9525" marR="9525" marT="9525" marB="0" anchor="ctr"/>
                </a:tc>
                <a:tc>
                  <a:txBody>
                    <a:bodyPr/>
                    <a:lstStyle/>
                    <a:p>
                      <a:pPr marL="0" marR="0" lvl="0" indent="0" algn="l" defTabSz="685800" rtl="0" eaLnBrk="1" fontAlgn="ctr" latinLnBrk="0" hangingPunct="1">
                        <a:lnSpc>
                          <a:spcPct val="100000"/>
                        </a:lnSpc>
                        <a:spcBef>
                          <a:spcPts val="0"/>
                        </a:spcBef>
                        <a:spcAft>
                          <a:spcPts val="0"/>
                        </a:spcAft>
                        <a:buClrTx/>
                        <a:buSzTx/>
                        <a:buFontTx/>
                        <a:buNone/>
                        <a:defRPr/>
                      </a:pPr>
                      <a:r>
                        <a:rPr lang="en-US" sz="1400" b="0" dirty="0">
                          <a:effectLst/>
                        </a:rPr>
                        <a:t>This is to query the identified ports to determine the type and version of the application and operating system that is running on the host. Examples of tools include Nipper, </a:t>
                      </a:r>
                      <a:r>
                        <a:rPr lang="en-US" sz="1400" b="0" dirty="0" err="1">
                          <a:effectLst/>
                        </a:rPr>
                        <a:t>Secuna</a:t>
                      </a:r>
                      <a:r>
                        <a:rPr lang="en-US" sz="1400" b="0" dirty="0">
                          <a:effectLst/>
                        </a:rPr>
                        <a:t> PSI, Core Impact, Nessus v6, SAINT, and Open VAS.</a:t>
                      </a:r>
                      <a:endParaRPr lang="en-US" sz="1400" b="0" i="0" kern="1200" dirty="0">
                        <a:solidFill>
                          <a:schemeClr val="dk1"/>
                        </a:solidFill>
                        <a:effectLst/>
                        <a:latin typeface="+mn-lt"/>
                        <a:ea typeface="+mn-ea"/>
                        <a:cs typeface="+mn-cs"/>
                      </a:endParaRPr>
                    </a:p>
                  </a:txBody>
                  <a:tcPr anchor="ctr"/>
                </a:tc>
              </a:tr>
              <a:tr h="753637">
                <a:tc>
                  <a:txBody>
                    <a:bodyPr/>
                    <a:lstStyle/>
                    <a:p>
                      <a:pPr marL="0" marR="0" lvl="0" indent="0" algn="l" defTabSz="685800" rtl="0" eaLnBrk="1" fontAlgn="b" latinLnBrk="0" hangingPunct="1">
                        <a:lnSpc>
                          <a:spcPct val="100000"/>
                        </a:lnSpc>
                        <a:spcBef>
                          <a:spcPts val="0"/>
                        </a:spcBef>
                        <a:spcAft>
                          <a:spcPts val="0"/>
                        </a:spcAft>
                        <a:buClrTx/>
                        <a:buSzTx/>
                        <a:buFontTx/>
                        <a:buNone/>
                        <a:defRPr/>
                      </a:pPr>
                      <a:r>
                        <a:rPr lang="en-US" sz="1400" b="0" kern="1200" dirty="0">
                          <a:solidFill>
                            <a:schemeClr val="dk1"/>
                          </a:solidFill>
                          <a:effectLst/>
                          <a:latin typeface="+mn-lt"/>
                          <a:ea typeface="+mn-ea"/>
                          <a:cs typeface="+mn-cs"/>
                        </a:rPr>
                        <a:t>Run exploitation tools</a:t>
                      </a:r>
                      <a:endParaRPr lang="en-US" sz="1400" b="0" kern="1200" dirty="0">
                        <a:solidFill>
                          <a:schemeClr val="dk1"/>
                        </a:solidFill>
                        <a:effectLst/>
                        <a:latin typeface="+mn-lt"/>
                        <a:ea typeface="+mn-ea"/>
                        <a:cs typeface="+mn-cs"/>
                      </a:endParaRPr>
                    </a:p>
                  </a:txBody>
                  <a:tcPr marL="9525" marR="9525" marT="9525" marB="0" anchor="ctr"/>
                </a:tc>
                <a:tc>
                  <a:txBody>
                    <a:bodyPr/>
                    <a:lstStyle/>
                    <a:p>
                      <a:pPr marL="0" marR="0" lvl="0" indent="0" algn="l" defTabSz="685800" rtl="0" eaLnBrk="1" fontAlgn="ctr" latinLnBrk="0" hangingPunct="1">
                        <a:lnSpc>
                          <a:spcPct val="100000"/>
                        </a:lnSpc>
                        <a:spcBef>
                          <a:spcPts val="0"/>
                        </a:spcBef>
                        <a:spcAft>
                          <a:spcPts val="0"/>
                        </a:spcAft>
                        <a:buClrTx/>
                        <a:buSzTx/>
                        <a:buFontTx/>
                        <a:buNone/>
                        <a:defRPr/>
                      </a:pPr>
                      <a:r>
                        <a:rPr lang="en-US" sz="1400" b="0" dirty="0">
                          <a:effectLst/>
                        </a:rPr>
                        <a:t>The threat actor now attempts to discover vulnerable services that can be exploited. A variety of vulnerability exploitation tools exist including Metasploit, Core Impact, </a:t>
                      </a:r>
                      <a:r>
                        <a:rPr lang="en-US" sz="1400" b="0" dirty="0" err="1">
                          <a:effectLst/>
                        </a:rPr>
                        <a:t>Sqlmap</a:t>
                      </a:r>
                      <a:r>
                        <a:rPr lang="en-US" sz="1400" b="0" dirty="0">
                          <a:effectLst/>
                        </a:rPr>
                        <a:t>, Social Engineer Toolkit, and </a:t>
                      </a:r>
                      <a:r>
                        <a:rPr lang="en-US" sz="1400" b="0" dirty="0" err="1">
                          <a:effectLst/>
                        </a:rPr>
                        <a:t>Netsparker</a:t>
                      </a:r>
                      <a:r>
                        <a:rPr lang="en-US" sz="1400" b="0" dirty="0">
                          <a:effectLst/>
                        </a:rPr>
                        <a:t>.</a:t>
                      </a:r>
                      <a:endParaRPr lang="en-US" sz="1400" b="0" dirty="0">
                        <a:effectLst/>
                      </a:endParaRPr>
                    </a:p>
                  </a:txBody>
                  <a:tcPr anchor="ctr"/>
                </a:tc>
              </a:tr>
            </a:tbl>
          </a:graphicData>
        </a:graphic>
      </p:graphicFrame>
    </p:spTree>
    <p:custDataLst>
      <p:tags r:id="rId1"/>
    </p:custDataLst>
  </p:cSld>
  <p:clrMapOvr>
    <a:masterClrMapping/>
  </p:clrMapOvr>
  <p:transition spd="slow">
    <p:wipe/>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2"/>
          <p:cNvSpPr txBox="1">
            <a:spLocks noChangeArrowheads="1"/>
          </p:cNvSpPr>
          <p:nvPr/>
        </p:nvSpPr>
        <p:spPr bwMode="auto">
          <a:xfrm>
            <a:off x="144065" y="17646"/>
            <a:ext cx="8999935" cy="757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1440" tIns="45720" rIns="91440" bIns="45720" numCol="1" anchor="ctr" anchorCtr="0" compatLnSpc="1"/>
          <a:lstStyle>
            <a:lvl1pPr algn="l" defTabSz="684530" rtl="0" eaLnBrk="1" fontAlgn="base" hangingPunct="1">
              <a:lnSpc>
                <a:spcPct val="100000"/>
              </a:lnSpc>
              <a:spcBef>
                <a:spcPct val="0"/>
              </a:spcBef>
              <a:spcAft>
                <a:spcPct val="0"/>
              </a:spcAft>
              <a:defRPr lang="en-US" sz="2400" kern="1200">
                <a:solidFill>
                  <a:schemeClr val="accent4"/>
                </a:solidFill>
                <a:latin typeface="+mj-lt"/>
                <a:ea typeface="MS PGothic" panose="020B0600070205080204" pitchFamily="34" charset="-128"/>
                <a:cs typeface="CiscoSans"/>
              </a:defRPr>
            </a:lvl1pPr>
            <a:lvl2pPr algn="l" defTabSz="684530" rtl="0" eaLnBrk="1" fontAlgn="base" hangingPunct="1">
              <a:lnSpc>
                <a:spcPct val="80000"/>
              </a:lnSpc>
              <a:spcBef>
                <a:spcPct val="0"/>
              </a:spcBef>
              <a:spcAft>
                <a:spcPct val="0"/>
              </a:spcAft>
              <a:defRPr sz="3200">
                <a:solidFill>
                  <a:srgbClr val="676767"/>
                </a:solidFill>
                <a:latin typeface="Arial" panose="020B0604020202020204" pitchFamily="34" charset="0"/>
                <a:ea typeface="MS PGothic" panose="020B0600070205080204" pitchFamily="34" charset="-128"/>
                <a:cs typeface="CiscoSans" pitchFamily="34" charset="0"/>
              </a:defRPr>
            </a:lvl2pPr>
            <a:lvl3pPr algn="l" defTabSz="684530" rtl="0" eaLnBrk="1" fontAlgn="base" hangingPunct="1">
              <a:lnSpc>
                <a:spcPct val="80000"/>
              </a:lnSpc>
              <a:spcBef>
                <a:spcPct val="0"/>
              </a:spcBef>
              <a:spcAft>
                <a:spcPct val="0"/>
              </a:spcAft>
              <a:defRPr sz="3200">
                <a:solidFill>
                  <a:srgbClr val="676767"/>
                </a:solidFill>
                <a:latin typeface="Arial" panose="020B0604020202020204" pitchFamily="34" charset="0"/>
                <a:ea typeface="MS PGothic" panose="020B0600070205080204" pitchFamily="34" charset="-128"/>
                <a:cs typeface="CiscoSans" pitchFamily="34" charset="0"/>
              </a:defRPr>
            </a:lvl3pPr>
            <a:lvl4pPr algn="l" defTabSz="684530" rtl="0" eaLnBrk="1" fontAlgn="base" hangingPunct="1">
              <a:lnSpc>
                <a:spcPct val="80000"/>
              </a:lnSpc>
              <a:spcBef>
                <a:spcPct val="0"/>
              </a:spcBef>
              <a:spcAft>
                <a:spcPct val="0"/>
              </a:spcAft>
              <a:defRPr sz="3200">
                <a:solidFill>
                  <a:srgbClr val="676767"/>
                </a:solidFill>
                <a:latin typeface="Arial" panose="020B0604020202020204" pitchFamily="34" charset="0"/>
                <a:ea typeface="MS PGothic" panose="020B0600070205080204" pitchFamily="34" charset="-128"/>
                <a:cs typeface="CiscoSans" pitchFamily="34" charset="0"/>
              </a:defRPr>
            </a:lvl4pPr>
            <a:lvl5pPr algn="l" defTabSz="684530" rtl="0" eaLnBrk="1" fontAlgn="base" hangingPunct="1">
              <a:lnSpc>
                <a:spcPct val="80000"/>
              </a:lnSpc>
              <a:spcBef>
                <a:spcPct val="0"/>
              </a:spcBef>
              <a:spcAft>
                <a:spcPct val="0"/>
              </a:spcAft>
              <a:defRPr sz="3200">
                <a:solidFill>
                  <a:srgbClr val="676767"/>
                </a:solidFill>
                <a:latin typeface="Arial" panose="020B0604020202020204" pitchFamily="34" charset="0"/>
                <a:ea typeface="MS PGothic" panose="020B0600070205080204" pitchFamily="34" charset="-128"/>
                <a:cs typeface="CiscoSans" pitchFamily="34" charset="0"/>
              </a:defRPr>
            </a:lvl5pPr>
            <a:lvl6pPr marL="457200" algn="l" defTabSz="684530" rtl="0" eaLnBrk="1" fontAlgn="base" hangingPunct="1">
              <a:lnSpc>
                <a:spcPct val="80000"/>
              </a:lnSpc>
              <a:spcBef>
                <a:spcPct val="0"/>
              </a:spcBef>
              <a:spcAft>
                <a:spcPct val="0"/>
              </a:spcAft>
              <a:defRPr sz="3200">
                <a:solidFill>
                  <a:srgbClr val="676767"/>
                </a:solidFill>
                <a:latin typeface="Arial" panose="020B0604020202020204" pitchFamily="34" charset="0"/>
                <a:ea typeface="MS PGothic" panose="020B0600070205080204" pitchFamily="34" charset="-128"/>
              </a:defRPr>
            </a:lvl6pPr>
            <a:lvl7pPr marL="914400" algn="l" defTabSz="684530" rtl="0" eaLnBrk="1" fontAlgn="base" hangingPunct="1">
              <a:lnSpc>
                <a:spcPct val="80000"/>
              </a:lnSpc>
              <a:spcBef>
                <a:spcPct val="0"/>
              </a:spcBef>
              <a:spcAft>
                <a:spcPct val="0"/>
              </a:spcAft>
              <a:defRPr sz="3200">
                <a:solidFill>
                  <a:srgbClr val="676767"/>
                </a:solidFill>
                <a:latin typeface="Arial" panose="020B0604020202020204" pitchFamily="34" charset="0"/>
                <a:ea typeface="MS PGothic" panose="020B0600070205080204" pitchFamily="34" charset="-128"/>
              </a:defRPr>
            </a:lvl7pPr>
            <a:lvl8pPr marL="1371600" algn="l" defTabSz="684530" rtl="0" eaLnBrk="1" fontAlgn="base" hangingPunct="1">
              <a:lnSpc>
                <a:spcPct val="80000"/>
              </a:lnSpc>
              <a:spcBef>
                <a:spcPct val="0"/>
              </a:spcBef>
              <a:spcAft>
                <a:spcPct val="0"/>
              </a:spcAft>
              <a:defRPr sz="3200">
                <a:solidFill>
                  <a:srgbClr val="676767"/>
                </a:solidFill>
                <a:latin typeface="Arial" panose="020B0604020202020204" pitchFamily="34" charset="0"/>
                <a:ea typeface="MS PGothic" panose="020B0600070205080204" pitchFamily="34" charset="-128"/>
              </a:defRPr>
            </a:lvl8pPr>
            <a:lvl9pPr marL="1828800" algn="l" defTabSz="684530" rtl="0" eaLnBrk="1" fontAlgn="base" hangingPunct="1">
              <a:lnSpc>
                <a:spcPct val="80000"/>
              </a:lnSpc>
              <a:spcBef>
                <a:spcPct val="0"/>
              </a:spcBef>
              <a:spcAft>
                <a:spcPct val="0"/>
              </a:spcAft>
              <a:defRPr sz="3200">
                <a:solidFill>
                  <a:srgbClr val="676767"/>
                </a:solidFill>
                <a:latin typeface="Arial" panose="020B0604020202020204" pitchFamily="34" charset="0"/>
                <a:ea typeface="MS PGothic" panose="020B0600070205080204" pitchFamily="34" charset="-128"/>
              </a:defRPr>
            </a:lvl9pPr>
          </a:lstStyle>
          <a:p>
            <a:r>
              <a:rPr lang="en-US" sz="1600" dirty="0"/>
              <a:t>Common Network Attacks - Reconnaissance, Access, and Social Engineering</a:t>
            </a:r>
            <a:br>
              <a:rPr lang="en-US" altLang="en-US" dirty="0"/>
            </a:br>
            <a:r>
              <a:rPr lang="en-US" dirty="0"/>
              <a:t>Reconnaissance Attacks (Contd.)</a:t>
            </a:r>
            <a:endParaRPr lang="en-US" dirty="0"/>
          </a:p>
        </p:txBody>
      </p:sp>
      <p:sp>
        <p:nvSpPr>
          <p:cNvPr id="7" name="TextBox 6"/>
          <p:cNvSpPr txBox="1"/>
          <p:nvPr/>
        </p:nvSpPr>
        <p:spPr>
          <a:xfrm>
            <a:off x="144065" y="775197"/>
            <a:ext cx="4265184" cy="1077218"/>
          </a:xfrm>
          <a:prstGeom prst="rect">
            <a:avLst/>
          </a:prstGeom>
          <a:noFill/>
        </p:spPr>
        <p:txBody>
          <a:bodyPr wrap="square">
            <a:spAutoFit/>
          </a:bodyPr>
          <a:lstStyle/>
          <a:p>
            <a:r>
              <a:rPr lang="en-US" sz="1600" b="1" i="0" dirty="0">
                <a:solidFill>
                  <a:srgbClr val="000000"/>
                </a:solidFill>
                <a:effectLst/>
                <a:latin typeface="+mn-lt"/>
                <a:cs typeface="Arial" panose="020B0604020202020204" pitchFamily="34" charset="0"/>
              </a:rPr>
              <a:t>Internet Information Queries:</a:t>
            </a:r>
            <a:r>
              <a:rPr lang="en-US" sz="1600" b="0" i="0" dirty="0">
                <a:solidFill>
                  <a:srgbClr val="000000"/>
                </a:solidFill>
                <a:effectLst/>
                <a:latin typeface="+mn-lt"/>
                <a:cs typeface="Arial" panose="020B0604020202020204" pitchFamily="34" charset="0"/>
              </a:rPr>
              <a:t> Click Play in the figure to view an animation of a threat actor using the who is command to find information about a target.</a:t>
            </a:r>
            <a:endParaRPr lang="en-US" sz="1600" dirty="0">
              <a:solidFill>
                <a:srgbClr val="000000"/>
              </a:solidFill>
              <a:latin typeface="+mn-lt"/>
              <a:cs typeface="Arial" panose="020B0604020202020204" pitchFamily="34" charset="0"/>
            </a:endParaRPr>
          </a:p>
        </p:txBody>
      </p:sp>
      <p:pic>
        <p:nvPicPr>
          <p:cNvPr id="5" name="Content Placeholder 4"/>
          <p:cNvPicPr>
            <a:picLocks noGrp="1" noChangeAspect="1"/>
          </p:cNvPicPr>
          <p:nvPr>
            <p:ph idx="1"/>
          </p:nvPr>
        </p:nvPicPr>
        <p:blipFill rotWithShape="1">
          <a:blip r:embed="rId1"/>
          <a:srcRect l="45154" t="33271" r="8714" b="7374"/>
          <a:stretch>
            <a:fillRect/>
          </a:stretch>
        </p:blipFill>
        <p:spPr>
          <a:xfrm>
            <a:off x="175621" y="1894048"/>
            <a:ext cx="4233627" cy="2746532"/>
          </a:xfrm>
          <a:ln>
            <a:solidFill>
              <a:schemeClr val="tx1">
                <a:lumMod val="60000"/>
                <a:lumOff val="40000"/>
              </a:schemeClr>
            </a:solidFill>
          </a:ln>
        </p:spPr>
      </p:pic>
      <p:sp>
        <p:nvSpPr>
          <p:cNvPr id="9" name="TextBox 8"/>
          <p:cNvSpPr txBox="1"/>
          <p:nvPr/>
        </p:nvSpPr>
        <p:spPr>
          <a:xfrm>
            <a:off x="4484169" y="777726"/>
            <a:ext cx="4659831" cy="1077218"/>
          </a:xfrm>
          <a:prstGeom prst="rect">
            <a:avLst/>
          </a:prstGeom>
          <a:noFill/>
        </p:spPr>
        <p:txBody>
          <a:bodyPr wrap="square">
            <a:spAutoFit/>
          </a:bodyPr>
          <a:lstStyle/>
          <a:p>
            <a:r>
              <a:rPr lang="en-US" sz="1600" b="1" i="0" dirty="0">
                <a:solidFill>
                  <a:srgbClr val="000000"/>
                </a:solidFill>
                <a:effectLst/>
                <a:latin typeface="+mn-lt"/>
                <a:cs typeface="Arial" panose="020B0604020202020204" pitchFamily="34" charset="0"/>
              </a:rPr>
              <a:t>Performing Ping Sweep: </a:t>
            </a:r>
            <a:r>
              <a:rPr lang="en-US" sz="1600" b="0" i="0" dirty="0">
                <a:solidFill>
                  <a:srgbClr val="000000"/>
                </a:solidFill>
                <a:effectLst/>
                <a:latin typeface="+mn-lt"/>
                <a:cs typeface="Arial" panose="020B0604020202020204" pitchFamily="34" charset="0"/>
              </a:rPr>
              <a:t>Click Play in the figure to view an animation of a threat actor doing a ping sweep of the target’s network address to discover live and active IP addresses.</a:t>
            </a:r>
            <a:endParaRPr lang="en-US" sz="1600" dirty="0">
              <a:solidFill>
                <a:srgbClr val="000000"/>
              </a:solidFill>
              <a:latin typeface="+mn-lt"/>
              <a:cs typeface="Arial" panose="020B0604020202020204" pitchFamily="34" charset="0"/>
            </a:endParaRPr>
          </a:p>
        </p:txBody>
      </p:sp>
      <p:pic>
        <p:nvPicPr>
          <p:cNvPr id="8" name="Picture 7"/>
          <p:cNvPicPr>
            <a:picLocks noChangeAspect="1"/>
          </p:cNvPicPr>
          <p:nvPr/>
        </p:nvPicPr>
        <p:blipFill rotWithShape="1">
          <a:blip r:embed="rId2"/>
          <a:srcRect l="45584" t="38360" r="8240" b="5204"/>
          <a:stretch>
            <a:fillRect/>
          </a:stretch>
        </p:blipFill>
        <p:spPr>
          <a:xfrm>
            <a:off x="4571999" y="1894049"/>
            <a:ext cx="4396380" cy="2746531"/>
          </a:xfrm>
          <a:prstGeom prst="rect">
            <a:avLst/>
          </a:prstGeom>
          <a:ln>
            <a:solidFill>
              <a:schemeClr val="tx1">
                <a:lumMod val="60000"/>
                <a:lumOff val="40000"/>
              </a:schemeClr>
            </a:solidFill>
          </a:ln>
        </p:spPr>
      </p:pic>
    </p:spTree>
    <p:custDataLst>
      <p:tags r:id="rId3"/>
    </p:custDataLst>
  </p:cSld>
  <p:clrMapOvr>
    <a:masterClrMapping/>
  </p:clrMapOvr>
  <p:transition spd="slow">
    <p:wipe/>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2"/>
          <p:cNvSpPr txBox="1">
            <a:spLocks noChangeArrowheads="1"/>
          </p:cNvSpPr>
          <p:nvPr/>
        </p:nvSpPr>
        <p:spPr bwMode="auto">
          <a:xfrm>
            <a:off x="144065" y="17646"/>
            <a:ext cx="8999935" cy="757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1440" tIns="45720" rIns="91440" bIns="45720" numCol="1" anchor="ctr" anchorCtr="0" compatLnSpc="1"/>
          <a:lstStyle>
            <a:lvl1pPr algn="l" defTabSz="684530" rtl="0" eaLnBrk="1" fontAlgn="base" hangingPunct="1">
              <a:lnSpc>
                <a:spcPct val="100000"/>
              </a:lnSpc>
              <a:spcBef>
                <a:spcPct val="0"/>
              </a:spcBef>
              <a:spcAft>
                <a:spcPct val="0"/>
              </a:spcAft>
              <a:defRPr lang="en-US" sz="2400" kern="1200">
                <a:solidFill>
                  <a:schemeClr val="accent4"/>
                </a:solidFill>
                <a:latin typeface="+mj-lt"/>
                <a:ea typeface="MS PGothic" panose="020B0600070205080204" pitchFamily="34" charset="-128"/>
                <a:cs typeface="CiscoSans"/>
              </a:defRPr>
            </a:lvl1pPr>
            <a:lvl2pPr algn="l" defTabSz="684530" rtl="0" eaLnBrk="1" fontAlgn="base" hangingPunct="1">
              <a:lnSpc>
                <a:spcPct val="80000"/>
              </a:lnSpc>
              <a:spcBef>
                <a:spcPct val="0"/>
              </a:spcBef>
              <a:spcAft>
                <a:spcPct val="0"/>
              </a:spcAft>
              <a:defRPr sz="3200">
                <a:solidFill>
                  <a:srgbClr val="676767"/>
                </a:solidFill>
                <a:latin typeface="Arial" panose="020B0604020202020204" pitchFamily="34" charset="0"/>
                <a:ea typeface="MS PGothic" panose="020B0600070205080204" pitchFamily="34" charset="-128"/>
                <a:cs typeface="CiscoSans" pitchFamily="34" charset="0"/>
              </a:defRPr>
            </a:lvl2pPr>
            <a:lvl3pPr algn="l" defTabSz="684530" rtl="0" eaLnBrk="1" fontAlgn="base" hangingPunct="1">
              <a:lnSpc>
                <a:spcPct val="80000"/>
              </a:lnSpc>
              <a:spcBef>
                <a:spcPct val="0"/>
              </a:spcBef>
              <a:spcAft>
                <a:spcPct val="0"/>
              </a:spcAft>
              <a:defRPr sz="3200">
                <a:solidFill>
                  <a:srgbClr val="676767"/>
                </a:solidFill>
                <a:latin typeface="Arial" panose="020B0604020202020204" pitchFamily="34" charset="0"/>
                <a:ea typeface="MS PGothic" panose="020B0600070205080204" pitchFamily="34" charset="-128"/>
                <a:cs typeface="CiscoSans" pitchFamily="34" charset="0"/>
              </a:defRPr>
            </a:lvl3pPr>
            <a:lvl4pPr algn="l" defTabSz="684530" rtl="0" eaLnBrk="1" fontAlgn="base" hangingPunct="1">
              <a:lnSpc>
                <a:spcPct val="80000"/>
              </a:lnSpc>
              <a:spcBef>
                <a:spcPct val="0"/>
              </a:spcBef>
              <a:spcAft>
                <a:spcPct val="0"/>
              </a:spcAft>
              <a:defRPr sz="3200">
                <a:solidFill>
                  <a:srgbClr val="676767"/>
                </a:solidFill>
                <a:latin typeface="Arial" panose="020B0604020202020204" pitchFamily="34" charset="0"/>
                <a:ea typeface="MS PGothic" panose="020B0600070205080204" pitchFamily="34" charset="-128"/>
                <a:cs typeface="CiscoSans" pitchFamily="34" charset="0"/>
              </a:defRPr>
            </a:lvl4pPr>
            <a:lvl5pPr algn="l" defTabSz="684530" rtl="0" eaLnBrk="1" fontAlgn="base" hangingPunct="1">
              <a:lnSpc>
                <a:spcPct val="80000"/>
              </a:lnSpc>
              <a:spcBef>
                <a:spcPct val="0"/>
              </a:spcBef>
              <a:spcAft>
                <a:spcPct val="0"/>
              </a:spcAft>
              <a:defRPr sz="3200">
                <a:solidFill>
                  <a:srgbClr val="676767"/>
                </a:solidFill>
                <a:latin typeface="Arial" panose="020B0604020202020204" pitchFamily="34" charset="0"/>
                <a:ea typeface="MS PGothic" panose="020B0600070205080204" pitchFamily="34" charset="-128"/>
                <a:cs typeface="CiscoSans" pitchFamily="34" charset="0"/>
              </a:defRPr>
            </a:lvl5pPr>
            <a:lvl6pPr marL="457200" algn="l" defTabSz="684530" rtl="0" eaLnBrk="1" fontAlgn="base" hangingPunct="1">
              <a:lnSpc>
                <a:spcPct val="80000"/>
              </a:lnSpc>
              <a:spcBef>
                <a:spcPct val="0"/>
              </a:spcBef>
              <a:spcAft>
                <a:spcPct val="0"/>
              </a:spcAft>
              <a:defRPr sz="3200">
                <a:solidFill>
                  <a:srgbClr val="676767"/>
                </a:solidFill>
                <a:latin typeface="Arial" panose="020B0604020202020204" pitchFamily="34" charset="0"/>
                <a:ea typeface="MS PGothic" panose="020B0600070205080204" pitchFamily="34" charset="-128"/>
              </a:defRPr>
            </a:lvl6pPr>
            <a:lvl7pPr marL="914400" algn="l" defTabSz="684530" rtl="0" eaLnBrk="1" fontAlgn="base" hangingPunct="1">
              <a:lnSpc>
                <a:spcPct val="80000"/>
              </a:lnSpc>
              <a:spcBef>
                <a:spcPct val="0"/>
              </a:spcBef>
              <a:spcAft>
                <a:spcPct val="0"/>
              </a:spcAft>
              <a:defRPr sz="3200">
                <a:solidFill>
                  <a:srgbClr val="676767"/>
                </a:solidFill>
                <a:latin typeface="Arial" panose="020B0604020202020204" pitchFamily="34" charset="0"/>
                <a:ea typeface="MS PGothic" panose="020B0600070205080204" pitchFamily="34" charset="-128"/>
              </a:defRPr>
            </a:lvl7pPr>
            <a:lvl8pPr marL="1371600" algn="l" defTabSz="684530" rtl="0" eaLnBrk="1" fontAlgn="base" hangingPunct="1">
              <a:lnSpc>
                <a:spcPct val="80000"/>
              </a:lnSpc>
              <a:spcBef>
                <a:spcPct val="0"/>
              </a:spcBef>
              <a:spcAft>
                <a:spcPct val="0"/>
              </a:spcAft>
              <a:defRPr sz="3200">
                <a:solidFill>
                  <a:srgbClr val="676767"/>
                </a:solidFill>
                <a:latin typeface="Arial" panose="020B0604020202020204" pitchFamily="34" charset="0"/>
                <a:ea typeface="MS PGothic" panose="020B0600070205080204" pitchFamily="34" charset="-128"/>
              </a:defRPr>
            </a:lvl8pPr>
            <a:lvl9pPr marL="1828800" algn="l" defTabSz="684530" rtl="0" eaLnBrk="1" fontAlgn="base" hangingPunct="1">
              <a:lnSpc>
                <a:spcPct val="80000"/>
              </a:lnSpc>
              <a:spcBef>
                <a:spcPct val="0"/>
              </a:spcBef>
              <a:spcAft>
                <a:spcPct val="0"/>
              </a:spcAft>
              <a:defRPr sz="3200">
                <a:solidFill>
                  <a:srgbClr val="676767"/>
                </a:solidFill>
                <a:latin typeface="Arial" panose="020B0604020202020204" pitchFamily="34" charset="0"/>
                <a:ea typeface="MS PGothic" panose="020B0600070205080204" pitchFamily="34" charset="-128"/>
              </a:defRPr>
            </a:lvl9pPr>
          </a:lstStyle>
          <a:p>
            <a:r>
              <a:rPr lang="en-US" sz="1600" dirty="0"/>
              <a:t>Common Network Attacks - Reconnaissance, Access, and Social Engineering</a:t>
            </a:r>
            <a:br>
              <a:rPr lang="en-US" altLang="en-US" dirty="0"/>
            </a:br>
            <a:r>
              <a:rPr lang="en-US" dirty="0"/>
              <a:t>Reconnaissance Attacks (Contd.)</a:t>
            </a:r>
            <a:endParaRPr lang="en-US" dirty="0"/>
          </a:p>
        </p:txBody>
      </p:sp>
      <p:sp>
        <p:nvSpPr>
          <p:cNvPr id="7" name="TextBox 6"/>
          <p:cNvSpPr txBox="1"/>
          <p:nvPr/>
        </p:nvSpPr>
        <p:spPr>
          <a:xfrm>
            <a:off x="144065" y="775197"/>
            <a:ext cx="8855870" cy="584775"/>
          </a:xfrm>
          <a:prstGeom prst="rect">
            <a:avLst/>
          </a:prstGeom>
          <a:noFill/>
        </p:spPr>
        <p:txBody>
          <a:bodyPr wrap="square">
            <a:spAutoFit/>
          </a:bodyPr>
          <a:lstStyle/>
          <a:p>
            <a:r>
              <a:rPr lang="en-US" sz="1600" b="1" i="0" dirty="0">
                <a:solidFill>
                  <a:srgbClr val="000000"/>
                </a:solidFill>
                <a:effectLst/>
                <a:latin typeface="+mn-lt"/>
                <a:cs typeface="Arial" panose="020B0604020202020204" pitchFamily="34" charset="0"/>
              </a:rPr>
              <a:t>Performing Port Scan: </a:t>
            </a:r>
            <a:r>
              <a:rPr lang="en-US" sz="1600" b="0" i="0" dirty="0">
                <a:solidFill>
                  <a:srgbClr val="000000"/>
                </a:solidFill>
                <a:effectLst/>
                <a:latin typeface="+mn-lt"/>
                <a:cs typeface="Arial" panose="020B0604020202020204" pitchFamily="34" charset="0"/>
              </a:rPr>
              <a:t>Click Play in the figure to view an animation of a threat actor performing a port scan on the discovered active IP addresses using Nmap.</a:t>
            </a:r>
            <a:endParaRPr lang="en-US" sz="1600" dirty="0">
              <a:solidFill>
                <a:srgbClr val="000000"/>
              </a:solidFill>
              <a:latin typeface="+mn-lt"/>
              <a:cs typeface="Arial" panose="020B0604020202020204" pitchFamily="34" charset="0"/>
            </a:endParaRPr>
          </a:p>
        </p:txBody>
      </p:sp>
      <p:pic>
        <p:nvPicPr>
          <p:cNvPr id="5" name="Content Placeholder 4"/>
          <p:cNvPicPr>
            <a:picLocks noGrp="1" noChangeAspect="1"/>
          </p:cNvPicPr>
          <p:nvPr>
            <p:ph idx="1"/>
          </p:nvPr>
        </p:nvPicPr>
        <p:blipFill rotWithShape="1">
          <a:blip r:embed="rId1"/>
          <a:srcRect l="45480" t="31439" r="8109" b="9953"/>
          <a:stretch>
            <a:fillRect/>
          </a:stretch>
        </p:blipFill>
        <p:spPr>
          <a:xfrm>
            <a:off x="2224846" y="1359972"/>
            <a:ext cx="4694308" cy="3332846"/>
          </a:xfrm>
          <a:ln>
            <a:solidFill>
              <a:schemeClr val="tx1">
                <a:lumMod val="60000"/>
                <a:lumOff val="40000"/>
              </a:schemeClr>
            </a:solidFill>
          </a:ln>
        </p:spPr>
      </p:pic>
    </p:spTree>
    <p:custDataLst>
      <p:tags r:id="rId2"/>
    </p:custDataLst>
  </p:cSld>
  <p:clrMapOvr>
    <a:masterClrMapping/>
  </p:clrMapOvr>
  <p:transition spd="slow">
    <p:wipe/>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2"/>
          <p:cNvSpPr txBox="1">
            <a:spLocks noChangeArrowheads="1"/>
          </p:cNvSpPr>
          <p:nvPr/>
        </p:nvSpPr>
        <p:spPr bwMode="auto">
          <a:xfrm>
            <a:off x="144065" y="63366"/>
            <a:ext cx="8999935" cy="757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1440" tIns="45720" rIns="91440" bIns="45720" numCol="1" anchor="ctr" anchorCtr="0" compatLnSpc="1"/>
          <a:lstStyle>
            <a:lvl1pPr algn="l" defTabSz="684530" rtl="0" eaLnBrk="1" fontAlgn="base" hangingPunct="1">
              <a:lnSpc>
                <a:spcPct val="100000"/>
              </a:lnSpc>
              <a:spcBef>
                <a:spcPct val="0"/>
              </a:spcBef>
              <a:spcAft>
                <a:spcPct val="0"/>
              </a:spcAft>
              <a:defRPr lang="en-US" sz="2400" kern="1200">
                <a:solidFill>
                  <a:schemeClr val="accent4"/>
                </a:solidFill>
                <a:latin typeface="+mj-lt"/>
                <a:ea typeface="MS PGothic" panose="020B0600070205080204" pitchFamily="34" charset="-128"/>
                <a:cs typeface="CiscoSans"/>
              </a:defRPr>
            </a:lvl1pPr>
            <a:lvl2pPr algn="l" defTabSz="684530" rtl="0" eaLnBrk="1" fontAlgn="base" hangingPunct="1">
              <a:lnSpc>
                <a:spcPct val="80000"/>
              </a:lnSpc>
              <a:spcBef>
                <a:spcPct val="0"/>
              </a:spcBef>
              <a:spcAft>
                <a:spcPct val="0"/>
              </a:spcAft>
              <a:defRPr sz="3200">
                <a:solidFill>
                  <a:srgbClr val="676767"/>
                </a:solidFill>
                <a:latin typeface="Arial" panose="020B0604020202020204" pitchFamily="34" charset="0"/>
                <a:ea typeface="MS PGothic" panose="020B0600070205080204" pitchFamily="34" charset="-128"/>
                <a:cs typeface="CiscoSans" pitchFamily="34" charset="0"/>
              </a:defRPr>
            </a:lvl2pPr>
            <a:lvl3pPr algn="l" defTabSz="684530" rtl="0" eaLnBrk="1" fontAlgn="base" hangingPunct="1">
              <a:lnSpc>
                <a:spcPct val="80000"/>
              </a:lnSpc>
              <a:spcBef>
                <a:spcPct val="0"/>
              </a:spcBef>
              <a:spcAft>
                <a:spcPct val="0"/>
              </a:spcAft>
              <a:defRPr sz="3200">
                <a:solidFill>
                  <a:srgbClr val="676767"/>
                </a:solidFill>
                <a:latin typeface="Arial" panose="020B0604020202020204" pitchFamily="34" charset="0"/>
                <a:ea typeface="MS PGothic" panose="020B0600070205080204" pitchFamily="34" charset="-128"/>
                <a:cs typeface="CiscoSans" pitchFamily="34" charset="0"/>
              </a:defRPr>
            </a:lvl3pPr>
            <a:lvl4pPr algn="l" defTabSz="684530" rtl="0" eaLnBrk="1" fontAlgn="base" hangingPunct="1">
              <a:lnSpc>
                <a:spcPct val="80000"/>
              </a:lnSpc>
              <a:spcBef>
                <a:spcPct val="0"/>
              </a:spcBef>
              <a:spcAft>
                <a:spcPct val="0"/>
              </a:spcAft>
              <a:defRPr sz="3200">
                <a:solidFill>
                  <a:srgbClr val="676767"/>
                </a:solidFill>
                <a:latin typeface="Arial" panose="020B0604020202020204" pitchFamily="34" charset="0"/>
                <a:ea typeface="MS PGothic" panose="020B0600070205080204" pitchFamily="34" charset="-128"/>
                <a:cs typeface="CiscoSans" pitchFamily="34" charset="0"/>
              </a:defRPr>
            </a:lvl4pPr>
            <a:lvl5pPr algn="l" defTabSz="684530" rtl="0" eaLnBrk="1" fontAlgn="base" hangingPunct="1">
              <a:lnSpc>
                <a:spcPct val="80000"/>
              </a:lnSpc>
              <a:spcBef>
                <a:spcPct val="0"/>
              </a:spcBef>
              <a:spcAft>
                <a:spcPct val="0"/>
              </a:spcAft>
              <a:defRPr sz="3200">
                <a:solidFill>
                  <a:srgbClr val="676767"/>
                </a:solidFill>
                <a:latin typeface="Arial" panose="020B0604020202020204" pitchFamily="34" charset="0"/>
                <a:ea typeface="MS PGothic" panose="020B0600070205080204" pitchFamily="34" charset="-128"/>
                <a:cs typeface="CiscoSans" pitchFamily="34" charset="0"/>
              </a:defRPr>
            </a:lvl5pPr>
            <a:lvl6pPr marL="457200" algn="l" defTabSz="684530" rtl="0" eaLnBrk="1" fontAlgn="base" hangingPunct="1">
              <a:lnSpc>
                <a:spcPct val="80000"/>
              </a:lnSpc>
              <a:spcBef>
                <a:spcPct val="0"/>
              </a:spcBef>
              <a:spcAft>
                <a:spcPct val="0"/>
              </a:spcAft>
              <a:defRPr sz="3200">
                <a:solidFill>
                  <a:srgbClr val="676767"/>
                </a:solidFill>
                <a:latin typeface="Arial" panose="020B0604020202020204" pitchFamily="34" charset="0"/>
                <a:ea typeface="MS PGothic" panose="020B0600070205080204" pitchFamily="34" charset="-128"/>
              </a:defRPr>
            </a:lvl6pPr>
            <a:lvl7pPr marL="914400" algn="l" defTabSz="684530" rtl="0" eaLnBrk="1" fontAlgn="base" hangingPunct="1">
              <a:lnSpc>
                <a:spcPct val="80000"/>
              </a:lnSpc>
              <a:spcBef>
                <a:spcPct val="0"/>
              </a:spcBef>
              <a:spcAft>
                <a:spcPct val="0"/>
              </a:spcAft>
              <a:defRPr sz="3200">
                <a:solidFill>
                  <a:srgbClr val="676767"/>
                </a:solidFill>
                <a:latin typeface="Arial" panose="020B0604020202020204" pitchFamily="34" charset="0"/>
                <a:ea typeface="MS PGothic" panose="020B0600070205080204" pitchFamily="34" charset="-128"/>
              </a:defRPr>
            </a:lvl7pPr>
            <a:lvl8pPr marL="1371600" algn="l" defTabSz="684530" rtl="0" eaLnBrk="1" fontAlgn="base" hangingPunct="1">
              <a:lnSpc>
                <a:spcPct val="80000"/>
              </a:lnSpc>
              <a:spcBef>
                <a:spcPct val="0"/>
              </a:spcBef>
              <a:spcAft>
                <a:spcPct val="0"/>
              </a:spcAft>
              <a:defRPr sz="3200">
                <a:solidFill>
                  <a:srgbClr val="676767"/>
                </a:solidFill>
                <a:latin typeface="Arial" panose="020B0604020202020204" pitchFamily="34" charset="0"/>
                <a:ea typeface="MS PGothic" panose="020B0600070205080204" pitchFamily="34" charset="-128"/>
              </a:defRPr>
            </a:lvl8pPr>
            <a:lvl9pPr marL="1828800" algn="l" defTabSz="684530" rtl="0" eaLnBrk="1" fontAlgn="base" hangingPunct="1">
              <a:lnSpc>
                <a:spcPct val="80000"/>
              </a:lnSpc>
              <a:spcBef>
                <a:spcPct val="0"/>
              </a:spcBef>
              <a:spcAft>
                <a:spcPct val="0"/>
              </a:spcAft>
              <a:defRPr sz="3200">
                <a:solidFill>
                  <a:srgbClr val="676767"/>
                </a:solidFill>
                <a:latin typeface="Arial" panose="020B0604020202020204" pitchFamily="34" charset="0"/>
                <a:ea typeface="MS PGothic" panose="020B0600070205080204" pitchFamily="34" charset="-128"/>
              </a:defRPr>
            </a:lvl9pPr>
          </a:lstStyle>
          <a:p>
            <a:r>
              <a:rPr lang="en-US" sz="1600" dirty="0"/>
              <a:t>Common Network Attacks - Reconnaissance, Access, and Social Engineering</a:t>
            </a:r>
            <a:br>
              <a:rPr lang="en-US" altLang="en-US" dirty="0"/>
            </a:br>
            <a:r>
              <a:rPr lang="en-US" dirty="0"/>
              <a:t>Video - Reconnaissance Attacks</a:t>
            </a:r>
            <a:endParaRPr lang="en-US" dirty="0"/>
          </a:p>
        </p:txBody>
      </p:sp>
      <p:sp>
        <p:nvSpPr>
          <p:cNvPr id="5" name="TextBox 4"/>
          <p:cNvSpPr txBox="1"/>
          <p:nvPr/>
        </p:nvSpPr>
        <p:spPr>
          <a:xfrm>
            <a:off x="144065" y="818874"/>
            <a:ext cx="8855870" cy="338554"/>
          </a:xfrm>
          <a:prstGeom prst="rect">
            <a:avLst/>
          </a:prstGeom>
          <a:noFill/>
        </p:spPr>
        <p:txBody>
          <a:bodyPr wrap="square">
            <a:spAutoFit/>
          </a:bodyPr>
          <a:lstStyle/>
          <a:p>
            <a:r>
              <a:rPr lang="en-IN" sz="1600" dirty="0">
                <a:solidFill>
                  <a:srgbClr val="000000"/>
                </a:solidFill>
                <a:latin typeface="+mn-lt"/>
              </a:rPr>
              <a:t>Watch the video to learn about the different techniques in a reconnaissance attack.</a:t>
            </a:r>
            <a:endParaRPr lang="en-IN" sz="1600" dirty="0">
              <a:solidFill>
                <a:srgbClr val="000000"/>
              </a:solidFill>
              <a:latin typeface="+mn-lt"/>
            </a:endParaRPr>
          </a:p>
        </p:txBody>
      </p:sp>
      <p:pic>
        <p:nvPicPr>
          <p:cNvPr id="2" name="Picture 1"/>
          <p:cNvPicPr>
            <a:picLocks noChangeAspect="1"/>
          </p:cNvPicPr>
          <p:nvPr/>
        </p:nvPicPr>
        <p:blipFill rotWithShape="1">
          <a:blip r:embed="rId1"/>
          <a:srcRect l="33033" t="22235" r="12210" b="21011"/>
          <a:stretch>
            <a:fillRect/>
          </a:stretch>
        </p:blipFill>
        <p:spPr>
          <a:xfrm>
            <a:off x="1588770" y="1230580"/>
            <a:ext cx="5966460" cy="3476763"/>
          </a:xfrm>
          <a:prstGeom prst="rect">
            <a:avLst/>
          </a:prstGeom>
          <a:ln>
            <a:solidFill>
              <a:schemeClr val="tx1">
                <a:lumMod val="60000"/>
                <a:lumOff val="40000"/>
              </a:schemeClr>
            </a:solidFill>
          </a:ln>
        </p:spPr>
      </p:pic>
    </p:spTree>
    <p:custDataLst>
      <p:tags r:id="rId2"/>
    </p:custDataLst>
  </p:cSld>
  <p:clrMapOvr>
    <a:masterClrMapping/>
  </p:clrMapOvr>
  <p:transition spd="slow">
    <p:wipe/>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2"/>
          <p:cNvSpPr txBox="1">
            <a:spLocks noChangeArrowheads="1"/>
          </p:cNvSpPr>
          <p:nvPr/>
        </p:nvSpPr>
        <p:spPr bwMode="auto">
          <a:xfrm>
            <a:off x="144065" y="63366"/>
            <a:ext cx="8999935" cy="757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1440" tIns="45720" rIns="91440" bIns="45720" numCol="1" anchor="ctr" anchorCtr="0" compatLnSpc="1"/>
          <a:lstStyle>
            <a:lvl1pPr algn="l" defTabSz="684530" rtl="0" eaLnBrk="1" fontAlgn="base" hangingPunct="1">
              <a:lnSpc>
                <a:spcPct val="100000"/>
              </a:lnSpc>
              <a:spcBef>
                <a:spcPct val="0"/>
              </a:spcBef>
              <a:spcAft>
                <a:spcPct val="0"/>
              </a:spcAft>
              <a:defRPr lang="en-US" sz="2400" kern="1200">
                <a:solidFill>
                  <a:schemeClr val="accent4"/>
                </a:solidFill>
                <a:latin typeface="+mj-lt"/>
                <a:ea typeface="MS PGothic" panose="020B0600070205080204" pitchFamily="34" charset="-128"/>
                <a:cs typeface="CiscoSans"/>
              </a:defRPr>
            </a:lvl1pPr>
            <a:lvl2pPr algn="l" defTabSz="684530" rtl="0" eaLnBrk="1" fontAlgn="base" hangingPunct="1">
              <a:lnSpc>
                <a:spcPct val="80000"/>
              </a:lnSpc>
              <a:spcBef>
                <a:spcPct val="0"/>
              </a:spcBef>
              <a:spcAft>
                <a:spcPct val="0"/>
              </a:spcAft>
              <a:defRPr sz="3200">
                <a:solidFill>
                  <a:srgbClr val="676767"/>
                </a:solidFill>
                <a:latin typeface="Arial" panose="020B0604020202020204" pitchFamily="34" charset="0"/>
                <a:ea typeface="MS PGothic" panose="020B0600070205080204" pitchFamily="34" charset="-128"/>
                <a:cs typeface="CiscoSans" pitchFamily="34" charset="0"/>
              </a:defRPr>
            </a:lvl2pPr>
            <a:lvl3pPr algn="l" defTabSz="684530" rtl="0" eaLnBrk="1" fontAlgn="base" hangingPunct="1">
              <a:lnSpc>
                <a:spcPct val="80000"/>
              </a:lnSpc>
              <a:spcBef>
                <a:spcPct val="0"/>
              </a:spcBef>
              <a:spcAft>
                <a:spcPct val="0"/>
              </a:spcAft>
              <a:defRPr sz="3200">
                <a:solidFill>
                  <a:srgbClr val="676767"/>
                </a:solidFill>
                <a:latin typeface="Arial" panose="020B0604020202020204" pitchFamily="34" charset="0"/>
                <a:ea typeface="MS PGothic" panose="020B0600070205080204" pitchFamily="34" charset="-128"/>
                <a:cs typeface="CiscoSans" pitchFamily="34" charset="0"/>
              </a:defRPr>
            </a:lvl3pPr>
            <a:lvl4pPr algn="l" defTabSz="684530" rtl="0" eaLnBrk="1" fontAlgn="base" hangingPunct="1">
              <a:lnSpc>
                <a:spcPct val="80000"/>
              </a:lnSpc>
              <a:spcBef>
                <a:spcPct val="0"/>
              </a:spcBef>
              <a:spcAft>
                <a:spcPct val="0"/>
              </a:spcAft>
              <a:defRPr sz="3200">
                <a:solidFill>
                  <a:srgbClr val="676767"/>
                </a:solidFill>
                <a:latin typeface="Arial" panose="020B0604020202020204" pitchFamily="34" charset="0"/>
                <a:ea typeface="MS PGothic" panose="020B0600070205080204" pitchFamily="34" charset="-128"/>
                <a:cs typeface="CiscoSans" pitchFamily="34" charset="0"/>
              </a:defRPr>
            </a:lvl4pPr>
            <a:lvl5pPr algn="l" defTabSz="684530" rtl="0" eaLnBrk="1" fontAlgn="base" hangingPunct="1">
              <a:lnSpc>
                <a:spcPct val="80000"/>
              </a:lnSpc>
              <a:spcBef>
                <a:spcPct val="0"/>
              </a:spcBef>
              <a:spcAft>
                <a:spcPct val="0"/>
              </a:spcAft>
              <a:defRPr sz="3200">
                <a:solidFill>
                  <a:srgbClr val="676767"/>
                </a:solidFill>
                <a:latin typeface="Arial" panose="020B0604020202020204" pitchFamily="34" charset="0"/>
                <a:ea typeface="MS PGothic" panose="020B0600070205080204" pitchFamily="34" charset="-128"/>
                <a:cs typeface="CiscoSans" pitchFamily="34" charset="0"/>
              </a:defRPr>
            </a:lvl5pPr>
            <a:lvl6pPr marL="457200" algn="l" defTabSz="684530" rtl="0" eaLnBrk="1" fontAlgn="base" hangingPunct="1">
              <a:lnSpc>
                <a:spcPct val="80000"/>
              </a:lnSpc>
              <a:spcBef>
                <a:spcPct val="0"/>
              </a:spcBef>
              <a:spcAft>
                <a:spcPct val="0"/>
              </a:spcAft>
              <a:defRPr sz="3200">
                <a:solidFill>
                  <a:srgbClr val="676767"/>
                </a:solidFill>
                <a:latin typeface="Arial" panose="020B0604020202020204" pitchFamily="34" charset="0"/>
                <a:ea typeface="MS PGothic" panose="020B0600070205080204" pitchFamily="34" charset="-128"/>
              </a:defRPr>
            </a:lvl6pPr>
            <a:lvl7pPr marL="914400" algn="l" defTabSz="684530" rtl="0" eaLnBrk="1" fontAlgn="base" hangingPunct="1">
              <a:lnSpc>
                <a:spcPct val="80000"/>
              </a:lnSpc>
              <a:spcBef>
                <a:spcPct val="0"/>
              </a:spcBef>
              <a:spcAft>
                <a:spcPct val="0"/>
              </a:spcAft>
              <a:defRPr sz="3200">
                <a:solidFill>
                  <a:srgbClr val="676767"/>
                </a:solidFill>
                <a:latin typeface="Arial" panose="020B0604020202020204" pitchFamily="34" charset="0"/>
                <a:ea typeface="MS PGothic" panose="020B0600070205080204" pitchFamily="34" charset="-128"/>
              </a:defRPr>
            </a:lvl7pPr>
            <a:lvl8pPr marL="1371600" algn="l" defTabSz="684530" rtl="0" eaLnBrk="1" fontAlgn="base" hangingPunct="1">
              <a:lnSpc>
                <a:spcPct val="80000"/>
              </a:lnSpc>
              <a:spcBef>
                <a:spcPct val="0"/>
              </a:spcBef>
              <a:spcAft>
                <a:spcPct val="0"/>
              </a:spcAft>
              <a:defRPr sz="3200">
                <a:solidFill>
                  <a:srgbClr val="676767"/>
                </a:solidFill>
                <a:latin typeface="Arial" panose="020B0604020202020204" pitchFamily="34" charset="0"/>
                <a:ea typeface="MS PGothic" panose="020B0600070205080204" pitchFamily="34" charset="-128"/>
              </a:defRPr>
            </a:lvl8pPr>
            <a:lvl9pPr marL="1828800" algn="l" defTabSz="684530" rtl="0" eaLnBrk="1" fontAlgn="base" hangingPunct="1">
              <a:lnSpc>
                <a:spcPct val="80000"/>
              </a:lnSpc>
              <a:spcBef>
                <a:spcPct val="0"/>
              </a:spcBef>
              <a:spcAft>
                <a:spcPct val="0"/>
              </a:spcAft>
              <a:defRPr sz="3200">
                <a:solidFill>
                  <a:srgbClr val="676767"/>
                </a:solidFill>
                <a:latin typeface="Arial" panose="020B0604020202020204" pitchFamily="34" charset="0"/>
                <a:ea typeface="MS PGothic" panose="020B0600070205080204" pitchFamily="34" charset="-128"/>
              </a:defRPr>
            </a:lvl9pPr>
          </a:lstStyle>
          <a:p>
            <a:r>
              <a:rPr lang="en-US" sz="1600" dirty="0"/>
              <a:t>Common Network Attacks - Reconnaissance, Access, and Social Engineering</a:t>
            </a:r>
            <a:br>
              <a:rPr lang="en-US" altLang="en-US" sz="1200" dirty="0"/>
            </a:br>
            <a:r>
              <a:rPr lang="en-US" dirty="0"/>
              <a:t>Access Attacks</a:t>
            </a:r>
            <a:endParaRPr lang="en-US" dirty="0"/>
          </a:p>
        </p:txBody>
      </p:sp>
      <p:sp>
        <p:nvSpPr>
          <p:cNvPr id="2" name="Content Placeholder 1"/>
          <p:cNvSpPr>
            <a:spLocks noGrp="1"/>
          </p:cNvSpPr>
          <p:nvPr>
            <p:ph idx="1"/>
          </p:nvPr>
        </p:nvSpPr>
        <p:spPr>
          <a:xfrm>
            <a:off x="144065" y="798945"/>
            <a:ext cx="8855870" cy="3875925"/>
          </a:xfrm>
        </p:spPr>
        <p:txBody>
          <a:bodyPr/>
          <a:lstStyle/>
          <a:p>
            <a:pPr>
              <a:spcBef>
                <a:spcPts val="300"/>
              </a:spcBef>
              <a:spcAft>
                <a:spcPts val="300"/>
              </a:spcAft>
              <a:buFont typeface="Arial" panose="020B0604020202020204" pitchFamily="34" charset="0"/>
              <a:buChar char="•"/>
            </a:pPr>
            <a:r>
              <a:rPr lang="en-US" sz="1600" dirty="0"/>
              <a:t>Access attacks exploit known vulnerabilities in authentication services, FTP services, and web services to gain entry into web accounts, confidential databases, and other sensitive information.</a:t>
            </a:r>
            <a:endParaRPr lang="en-US" sz="1600" dirty="0"/>
          </a:p>
          <a:p>
            <a:pPr marL="0" indent="0">
              <a:spcBef>
                <a:spcPts val="300"/>
              </a:spcBef>
              <a:spcAft>
                <a:spcPts val="300"/>
              </a:spcAft>
              <a:buNone/>
            </a:pPr>
            <a:r>
              <a:rPr lang="en-US" sz="1600" b="1" dirty="0"/>
              <a:t>Password Attacks</a:t>
            </a:r>
            <a:endParaRPr lang="en-US" sz="1600" dirty="0"/>
          </a:p>
          <a:p>
            <a:pPr>
              <a:spcBef>
                <a:spcPts val="300"/>
              </a:spcBef>
              <a:spcAft>
                <a:spcPts val="300"/>
              </a:spcAft>
              <a:buFont typeface="Arial" panose="020B0604020202020204" pitchFamily="34" charset="0"/>
              <a:buChar char="•"/>
            </a:pPr>
            <a:r>
              <a:rPr lang="en-US" sz="1600" dirty="0"/>
              <a:t>The threat actor attempts to discover critical system passwords using a variety of password cracking tools.</a:t>
            </a:r>
            <a:endParaRPr lang="en-US" sz="1600" dirty="0"/>
          </a:p>
          <a:p>
            <a:pPr marL="0" indent="0">
              <a:spcBef>
                <a:spcPts val="300"/>
              </a:spcBef>
              <a:spcAft>
                <a:spcPts val="300"/>
              </a:spcAft>
              <a:buNone/>
            </a:pPr>
            <a:r>
              <a:rPr lang="en-US" sz="1600" b="1" dirty="0"/>
              <a:t>Spoofing Attacks</a:t>
            </a:r>
            <a:endParaRPr lang="en-US" sz="1600" dirty="0"/>
          </a:p>
          <a:p>
            <a:pPr>
              <a:spcBef>
                <a:spcPts val="300"/>
              </a:spcBef>
              <a:spcAft>
                <a:spcPts val="300"/>
              </a:spcAft>
              <a:buFont typeface="Arial" panose="020B0604020202020204" pitchFamily="34" charset="0"/>
              <a:buChar char="•"/>
            </a:pPr>
            <a:r>
              <a:rPr lang="en-US" sz="1600" dirty="0"/>
              <a:t>The threat actor device attempts to pose as another device by falsifying data. </a:t>
            </a:r>
            <a:endParaRPr lang="en-US" sz="1600" dirty="0"/>
          </a:p>
          <a:p>
            <a:pPr>
              <a:spcBef>
                <a:spcPts val="300"/>
              </a:spcBef>
              <a:spcAft>
                <a:spcPts val="300"/>
              </a:spcAft>
              <a:buFont typeface="Arial" panose="020B0604020202020204" pitchFamily="34" charset="0"/>
              <a:buChar char="•"/>
            </a:pPr>
            <a:r>
              <a:rPr lang="en-US" sz="1600" dirty="0"/>
              <a:t>Common spoofing attacks include IP spoofing, MAC spoofing, and DHCP spoofing. </a:t>
            </a:r>
            <a:endParaRPr lang="en-US" sz="1600" dirty="0"/>
          </a:p>
          <a:p>
            <a:pPr lvl="4">
              <a:lnSpc>
                <a:spcPct val="100000"/>
              </a:lnSpc>
              <a:spcBef>
                <a:spcPts val="300"/>
              </a:spcBef>
              <a:spcAft>
                <a:spcPts val="300"/>
              </a:spcAft>
            </a:pPr>
            <a:r>
              <a:rPr lang="en-US" sz="1600" dirty="0">
                <a:solidFill>
                  <a:srgbClr val="000000"/>
                </a:solidFill>
              </a:rPr>
              <a:t>Trust exploitations</a:t>
            </a:r>
            <a:endParaRPr lang="en-US" sz="1600" dirty="0">
              <a:solidFill>
                <a:srgbClr val="000000"/>
              </a:solidFill>
            </a:endParaRPr>
          </a:p>
          <a:p>
            <a:pPr lvl="4">
              <a:lnSpc>
                <a:spcPct val="100000"/>
              </a:lnSpc>
              <a:spcBef>
                <a:spcPts val="300"/>
              </a:spcBef>
              <a:spcAft>
                <a:spcPts val="300"/>
              </a:spcAft>
            </a:pPr>
            <a:r>
              <a:rPr lang="en-US" sz="1600" dirty="0">
                <a:solidFill>
                  <a:srgbClr val="000000"/>
                </a:solidFill>
              </a:rPr>
              <a:t>Port redirections</a:t>
            </a:r>
            <a:endParaRPr lang="en-US" sz="1600" dirty="0">
              <a:solidFill>
                <a:srgbClr val="000000"/>
              </a:solidFill>
            </a:endParaRPr>
          </a:p>
          <a:p>
            <a:pPr lvl="4">
              <a:lnSpc>
                <a:spcPct val="100000"/>
              </a:lnSpc>
              <a:spcBef>
                <a:spcPts val="300"/>
              </a:spcBef>
              <a:spcAft>
                <a:spcPts val="300"/>
              </a:spcAft>
            </a:pPr>
            <a:r>
              <a:rPr lang="en-US" sz="1600" dirty="0">
                <a:solidFill>
                  <a:srgbClr val="000000"/>
                </a:solidFill>
              </a:rPr>
              <a:t>Man-in-the-middle attacks</a:t>
            </a:r>
            <a:endParaRPr lang="en-US" sz="1600" dirty="0">
              <a:solidFill>
                <a:srgbClr val="000000"/>
              </a:solidFill>
            </a:endParaRPr>
          </a:p>
          <a:p>
            <a:pPr lvl="4">
              <a:lnSpc>
                <a:spcPct val="100000"/>
              </a:lnSpc>
              <a:spcBef>
                <a:spcPts val="300"/>
              </a:spcBef>
              <a:spcAft>
                <a:spcPts val="300"/>
              </a:spcAft>
            </a:pPr>
            <a:r>
              <a:rPr lang="en-US" sz="1600" dirty="0">
                <a:solidFill>
                  <a:srgbClr val="000000"/>
                </a:solidFill>
              </a:rPr>
              <a:t>Buffer overflow attacks</a:t>
            </a:r>
            <a:endParaRPr lang="en-US" sz="1600" dirty="0">
              <a:solidFill>
                <a:srgbClr val="000000"/>
              </a:solidFill>
            </a:endParaRPr>
          </a:p>
        </p:txBody>
      </p:sp>
    </p:spTree>
    <p:custDataLst>
      <p:tags r:id="rId1"/>
    </p:custDataLst>
  </p:cSld>
  <p:clrMapOvr>
    <a:masterClrMapping/>
  </p:clrMapOvr>
  <p:transition spd="slow">
    <p:wipe/>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2"/>
          <p:cNvSpPr txBox="1">
            <a:spLocks noChangeArrowheads="1"/>
          </p:cNvSpPr>
          <p:nvPr/>
        </p:nvSpPr>
        <p:spPr bwMode="auto">
          <a:xfrm>
            <a:off x="144065" y="47828"/>
            <a:ext cx="8999935" cy="757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1440" tIns="45720" rIns="91440" bIns="45720" numCol="1" anchor="ctr" anchorCtr="0" compatLnSpc="1"/>
          <a:lstStyle>
            <a:lvl1pPr algn="l" defTabSz="684530" rtl="0" eaLnBrk="1" fontAlgn="base" hangingPunct="1">
              <a:lnSpc>
                <a:spcPct val="100000"/>
              </a:lnSpc>
              <a:spcBef>
                <a:spcPct val="0"/>
              </a:spcBef>
              <a:spcAft>
                <a:spcPct val="0"/>
              </a:spcAft>
              <a:defRPr lang="en-US" sz="2400" kern="1200">
                <a:solidFill>
                  <a:schemeClr val="accent4"/>
                </a:solidFill>
                <a:latin typeface="+mj-lt"/>
                <a:ea typeface="MS PGothic" panose="020B0600070205080204" pitchFamily="34" charset="-128"/>
                <a:cs typeface="CiscoSans"/>
              </a:defRPr>
            </a:lvl1pPr>
            <a:lvl2pPr algn="l" defTabSz="684530" rtl="0" eaLnBrk="1" fontAlgn="base" hangingPunct="1">
              <a:lnSpc>
                <a:spcPct val="80000"/>
              </a:lnSpc>
              <a:spcBef>
                <a:spcPct val="0"/>
              </a:spcBef>
              <a:spcAft>
                <a:spcPct val="0"/>
              </a:spcAft>
              <a:defRPr sz="3200">
                <a:solidFill>
                  <a:srgbClr val="676767"/>
                </a:solidFill>
                <a:latin typeface="Arial" panose="020B0604020202020204" pitchFamily="34" charset="0"/>
                <a:ea typeface="MS PGothic" panose="020B0600070205080204" pitchFamily="34" charset="-128"/>
                <a:cs typeface="CiscoSans" pitchFamily="34" charset="0"/>
              </a:defRPr>
            </a:lvl2pPr>
            <a:lvl3pPr algn="l" defTabSz="684530" rtl="0" eaLnBrk="1" fontAlgn="base" hangingPunct="1">
              <a:lnSpc>
                <a:spcPct val="80000"/>
              </a:lnSpc>
              <a:spcBef>
                <a:spcPct val="0"/>
              </a:spcBef>
              <a:spcAft>
                <a:spcPct val="0"/>
              </a:spcAft>
              <a:defRPr sz="3200">
                <a:solidFill>
                  <a:srgbClr val="676767"/>
                </a:solidFill>
                <a:latin typeface="Arial" panose="020B0604020202020204" pitchFamily="34" charset="0"/>
                <a:ea typeface="MS PGothic" panose="020B0600070205080204" pitchFamily="34" charset="-128"/>
                <a:cs typeface="CiscoSans" pitchFamily="34" charset="0"/>
              </a:defRPr>
            </a:lvl3pPr>
            <a:lvl4pPr algn="l" defTabSz="684530" rtl="0" eaLnBrk="1" fontAlgn="base" hangingPunct="1">
              <a:lnSpc>
                <a:spcPct val="80000"/>
              </a:lnSpc>
              <a:spcBef>
                <a:spcPct val="0"/>
              </a:spcBef>
              <a:spcAft>
                <a:spcPct val="0"/>
              </a:spcAft>
              <a:defRPr sz="3200">
                <a:solidFill>
                  <a:srgbClr val="676767"/>
                </a:solidFill>
                <a:latin typeface="Arial" panose="020B0604020202020204" pitchFamily="34" charset="0"/>
                <a:ea typeface="MS PGothic" panose="020B0600070205080204" pitchFamily="34" charset="-128"/>
                <a:cs typeface="CiscoSans" pitchFamily="34" charset="0"/>
              </a:defRPr>
            </a:lvl4pPr>
            <a:lvl5pPr algn="l" defTabSz="684530" rtl="0" eaLnBrk="1" fontAlgn="base" hangingPunct="1">
              <a:lnSpc>
                <a:spcPct val="80000"/>
              </a:lnSpc>
              <a:spcBef>
                <a:spcPct val="0"/>
              </a:spcBef>
              <a:spcAft>
                <a:spcPct val="0"/>
              </a:spcAft>
              <a:defRPr sz="3200">
                <a:solidFill>
                  <a:srgbClr val="676767"/>
                </a:solidFill>
                <a:latin typeface="Arial" panose="020B0604020202020204" pitchFamily="34" charset="0"/>
                <a:ea typeface="MS PGothic" panose="020B0600070205080204" pitchFamily="34" charset="-128"/>
                <a:cs typeface="CiscoSans" pitchFamily="34" charset="0"/>
              </a:defRPr>
            </a:lvl5pPr>
            <a:lvl6pPr marL="457200" algn="l" defTabSz="684530" rtl="0" eaLnBrk="1" fontAlgn="base" hangingPunct="1">
              <a:lnSpc>
                <a:spcPct val="80000"/>
              </a:lnSpc>
              <a:spcBef>
                <a:spcPct val="0"/>
              </a:spcBef>
              <a:spcAft>
                <a:spcPct val="0"/>
              </a:spcAft>
              <a:defRPr sz="3200">
                <a:solidFill>
                  <a:srgbClr val="676767"/>
                </a:solidFill>
                <a:latin typeface="Arial" panose="020B0604020202020204" pitchFamily="34" charset="0"/>
                <a:ea typeface="MS PGothic" panose="020B0600070205080204" pitchFamily="34" charset="-128"/>
              </a:defRPr>
            </a:lvl6pPr>
            <a:lvl7pPr marL="914400" algn="l" defTabSz="684530" rtl="0" eaLnBrk="1" fontAlgn="base" hangingPunct="1">
              <a:lnSpc>
                <a:spcPct val="80000"/>
              </a:lnSpc>
              <a:spcBef>
                <a:spcPct val="0"/>
              </a:spcBef>
              <a:spcAft>
                <a:spcPct val="0"/>
              </a:spcAft>
              <a:defRPr sz="3200">
                <a:solidFill>
                  <a:srgbClr val="676767"/>
                </a:solidFill>
                <a:latin typeface="Arial" panose="020B0604020202020204" pitchFamily="34" charset="0"/>
                <a:ea typeface="MS PGothic" panose="020B0600070205080204" pitchFamily="34" charset="-128"/>
              </a:defRPr>
            </a:lvl7pPr>
            <a:lvl8pPr marL="1371600" algn="l" defTabSz="684530" rtl="0" eaLnBrk="1" fontAlgn="base" hangingPunct="1">
              <a:lnSpc>
                <a:spcPct val="80000"/>
              </a:lnSpc>
              <a:spcBef>
                <a:spcPct val="0"/>
              </a:spcBef>
              <a:spcAft>
                <a:spcPct val="0"/>
              </a:spcAft>
              <a:defRPr sz="3200">
                <a:solidFill>
                  <a:srgbClr val="676767"/>
                </a:solidFill>
                <a:latin typeface="Arial" panose="020B0604020202020204" pitchFamily="34" charset="0"/>
                <a:ea typeface="MS PGothic" panose="020B0600070205080204" pitchFamily="34" charset="-128"/>
              </a:defRPr>
            </a:lvl8pPr>
            <a:lvl9pPr marL="1828800" algn="l" defTabSz="684530" rtl="0" eaLnBrk="1" fontAlgn="base" hangingPunct="1">
              <a:lnSpc>
                <a:spcPct val="80000"/>
              </a:lnSpc>
              <a:spcBef>
                <a:spcPct val="0"/>
              </a:spcBef>
              <a:spcAft>
                <a:spcPct val="0"/>
              </a:spcAft>
              <a:defRPr sz="3200">
                <a:solidFill>
                  <a:srgbClr val="676767"/>
                </a:solidFill>
                <a:latin typeface="Arial" panose="020B0604020202020204" pitchFamily="34" charset="0"/>
                <a:ea typeface="MS PGothic" panose="020B0600070205080204" pitchFamily="34" charset="-128"/>
              </a:defRPr>
            </a:lvl9pPr>
          </a:lstStyle>
          <a:p>
            <a:r>
              <a:rPr lang="en-US" sz="1600" dirty="0"/>
              <a:t>Common Network Attacks - Reconnaissance, Access, and Social Engineering</a:t>
            </a:r>
            <a:br>
              <a:rPr lang="en-US" altLang="en-US" dirty="0"/>
            </a:br>
            <a:r>
              <a:rPr lang="en-US" dirty="0"/>
              <a:t>Access Attacks (Contd.)</a:t>
            </a:r>
            <a:endParaRPr lang="en-US" dirty="0"/>
          </a:p>
        </p:txBody>
      </p:sp>
      <p:sp>
        <p:nvSpPr>
          <p:cNvPr id="2" name="Content Placeholder 1"/>
          <p:cNvSpPr>
            <a:spLocks noGrp="1"/>
          </p:cNvSpPr>
          <p:nvPr>
            <p:ph idx="1"/>
          </p:nvPr>
        </p:nvSpPr>
        <p:spPr>
          <a:xfrm>
            <a:off x="144065" y="798945"/>
            <a:ext cx="4542235" cy="452584"/>
          </a:xfrm>
        </p:spPr>
        <p:txBody>
          <a:bodyPr/>
          <a:lstStyle/>
          <a:p>
            <a:pPr marL="0" indent="0">
              <a:buNone/>
            </a:pPr>
            <a:r>
              <a:rPr lang="en-US" sz="1600" b="1" i="0" dirty="0">
                <a:effectLst/>
                <a:cs typeface="Arial" panose="020B0604020202020204" pitchFamily="34" charset="0"/>
              </a:rPr>
              <a:t>Trust Exploitation Example:</a:t>
            </a:r>
            <a:r>
              <a:rPr lang="en-US" sz="1600" b="0" i="0" dirty="0">
                <a:effectLst/>
                <a:cs typeface="Arial" panose="020B0604020202020204" pitchFamily="34" charset="0"/>
              </a:rPr>
              <a:t> Click Play in the figure to view an example of trust exploitation.</a:t>
            </a:r>
            <a:endParaRPr lang="en-US" sz="1600" dirty="0">
              <a:cs typeface="Arial" panose="020B0604020202020204" pitchFamily="34" charset="0"/>
            </a:endParaRPr>
          </a:p>
        </p:txBody>
      </p:sp>
      <p:pic>
        <p:nvPicPr>
          <p:cNvPr id="3" name="Picture 2"/>
          <p:cNvPicPr>
            <a:picLocks noChangeAspect="1"/>
          </p:cNvPicPr>
          <p:nvPr/>
        </p:nvPicPr>
        <p:blipFill>
          <a:blip r:embed="rId1"/>
          <a:stretch>
            <a:fillRect/>
          </a:stretch>
        </p:blipFill>
        <p:spPr>
          <a:xfrm>
            <a:off x="275486" y="1733149"/>
            <a:ext cx="4261104" cy="2888968"/>
          </a:xfrm>
          <a:prstGeom prst="rect">
            <a:avLst/>
          </a:prstGeom>
        </p:spPr>
      </p:pic>
      <p:sp>
        <p:nvSpPr>
          <p:cNvPr id="8" name="TextBox 7"/>
          <p:cNvSpPr txBox="1"/>
          <p:nvPr/>
        </p:nvSpPr>
        <p:spPr>
          <a:xfrm>
            <a:off x="4823460" y="792424"/>
            <a:ext cx="4320539" cy="1323439"/>
          </a:xfrm>
          <a:prstGeom prst="rect">
            <a:avLst/>
          </a:prstGeom>
          <a:noFill/>
        </p:spPr>
        <p:txBody>
          <a:bodyPr wrap="square">
            <a:spAutoFit/>
          </a:bodyPr>
          <a:lstStyle/>
          <a:p>
            <a:r>
              <a:rPr lang="en-US" sz="1600" b="1" dirty="0">
                <a:solidFill>
                  <a:srgbClr val="000000"/>
                </a:solidFill>
                <a:latin typeface="+mn-lt"/>
                <a:cs typeface="Arial" panose="020B0604020202020204" pitchFamily="34" charset="0"/>
              </a:rPr>
              <a:t>P</a:t>
            </a:r>
            <a:r>
              <a:rPr lang="en-US" sz="1600" b="1" i="0" dirty="0">
                <a:solidFill>
                  <a:srgbClr val="000000"/>
                </a:solidFill>
                <a:effectLst/>
                <a:latin typeface="+mn-lt"/>
                <a:cs typeface="Arial" panose="020B0604020202020204" pitchFamily="34" charset="0"/>
              </a:rPr>
              <a:t>ort Redirection </a:t>
            </a:r>
            <a:r>
              <a:rPr lang="en-US" sz="1600" b="1" dirty="0">
                <a:solidFill>
                  <a:srgbClr val="000000"/>
                </a:solidFill>
                <a:latin typeface="+mn-lt"/>
                <a:cs typeface="Arial" panose="020B0604020202020204" pitchFamily="34" charset="0"/>
              </a:rPr>
              <a:t>Example:</a:t>
            </a:r>
            <a:r>
              <a:rPr lang="en-US" sz="1600" dirty="0">
                <a:solidFill>
                  <a:srgbClr val="000000"/>
                </a:solidFill>
                <a:latin typeface="+mn-lt"/>
                <a:cs typeface="Arial" panose="020B0604020202020204" pitchFamily="34" charset="0"/>
              </a:rPr>
              <a:t> </a:t>
            </a:r>
            <a:r>
              <a:rPr lang="en-US" sz="1600" dirty="0">
                <a:solidFill>
                  <a:srgbClr val="000000"/>
                </a:solidFill>
              </a:rPr>
              <a:t>The example shows a threat actor using SSH (port 22) to connect to a compromised Host A trusted by Host B. Hence, the threat actor can use Telnet (port 23) to access it.</a:t>
            </a:r>
            <a:endParaRPr lang="en-US" sz="1600" dirty="0">
              <a:solidFill>
                <a:srgbClr val="000000"/>
              </a:solidFill>
              <a:latin typeface="+mn-lt"/>
              <a:cs typeface="Arial" panose="020B0604020202020204" pitchFamily="34" charset="0"/>
            </a:endParaRPr>
          </a:p>
        </p:txBody>
      </p:sp>
      <p:pic>
        <p:nvPicPr>
          <p:cNvPr id="9" name="Picture 8"/>
          <p:cNvPicPr>
            <a:picLocks noChangeAspect="1"/>
          </p:cNvPicPr>
          <p:nvPr/>
        </p:nvPicPr>
        <p:blipFill rotWithShape="1">
          <a:blip r:embed="rId2"/>
          <a:srcRect l="596" t="1175" r="1045" b="2353"/>
          <a:stretch>
            <a:fillRect/>
          </a:stretch>
        </p:blipFill>
        <p:spPr>
          <a:xfrm>
            <a:off x="4914898" y="2122283"/>
            <a:ext cx="3735326" cy="2613876"/>
          </a:xfrm>
          <a:prstGeom prst="rect">
            <a:avLst/>
          </a:prstGeom>
          <a:ln>
            <a:solidFill>
              <a:schemeClr val="bg1">
                <a:lumMod val="85000"/>
              </a:schemeClr>
            </a:solidFill>
          </a:ln>
        </p:spPr>
      </p:pic>
    </p:spTree>
    <p:custDataLst>
      <p:tags r:id="rId3"/>
    </p:custDataLst>
  </p:cSld>
  <p:clrMapOvr>
    <a:masterClrMapping/>
  </p:clrMapOvr>
  <p:transition spd="slow">
    <p:wipe/>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2"/>
          <p:cNvSpPr txBox="1">
            <a:spLocks noChangeArrowheads="1"/>
          </p:cNvSpPr>
          <p:nvPr/>
        </p:nvSpPr>
        <p:spPr bwMode="auto">
          <a:xfrm>
            <a:off x="144065" y="63366"/>
            <a:ext cx="8999935" cy="757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1440" tIns="45720" rIns="91440" bIns="45720" numCol="1" anchor="ctr" anchorCtr="0" compatLnSpc="1"/>
          <a:lstStyle>
            <a:lvl1pPr algn="l" defTabSz="684530" rtl="0" eaLnBrk="1" fontAlgn="base" hangingPunct="1">
              <a:lnSpc>
                <a:spcPct val="100000"/>
              </a:lnSpc>
              <a:spcBef>
                <a:spcPct val="0"/>
              </a:spcBef>
              <a:spcAft>
                <a:spcPct val="0"/>
              </a:spcAft>
              <a:defRPr lang="en-US" sz="2400" kern="1200">
                <a:solidFill>
                  <a:schemeClr val="accent4"/>
                </a:solidFill>
                <a:latin typeface="+mj-lt"/>
                <a:ea typeface="MS PGothic" panose="020B0600070205080204" pitchFamily="34" charset="-128"/>
                <a:cs typeface="CiscoSans"/>
              </a:defRPr>
            </a:lvl1pPr>
            <a:lvl2pPr algn="l" defTabSz="684530" rtl="0" eaLnBrk="1" fontAlgn="base" hangingPunct="1">
              <a:lnSpc>
                <a:spcPct val="80000"/>
              </a:lnSpc>
              <a:spcBef>
                <a:spcPct val="0"/>
              </a:spcBef>
              <a:spcAft>
                <a:spcPct val="0"/>
              </a:spcAft>
              <a:defRPr sz="3200">
                <a:solidFill>
                  <a:srgbClr val="676767"/>
                </a:solidFill>
                <a:latin typeface="Arial" panose="020B0604020202020204" pitchFamily="34" charset="0"/>
                <a:ea typeface="MS PGothic" panose="020B0600070205080204" pitchFamily="34" charset="-128"/>
                <a:cs typeface="CiscoSans" pitchFamily="34" charset="0"/>
              </a:defRPr>
            </a:lvl2pPr>
            <a:lvl3pPr algn="l" defTabSz="684530" rtl="0" eaLnBrk="1" fontAlgn="base" hangingPunct="1">
              <a:lnSpc>
                <a:spcPct val="80000"/>
              </a:lnSpc>
              <a:spcBef>
                <a:spcPct val="0"/>
              </a:spcBef>
              <a:spcAft>
                <a:spcPct val="0"/>
              </a:spcAft>
              <a:defRPr sz="3200">
                <a:solidFill>
                  <a:srgbClr val="676767"/>
                </a:solidFill>
                <a:latin typeface="Arial" panose="020B0604020202020204" pitchFamily="34" charset="0"/>
                <a:ea typeface="MS PGothic" panose="020B0600070205080204" pitchFamily="34" charset="-128"/>
                <a:cs typeface="CiscoSans" pitchFamily="34" charset="0"/>
              </a:defRPr>
            </a:lvl3pPr>
            <a:lvl4pPr algn="l" defTabSz="684530" rtl="0" eaLnBrk="1" fontAlgn="base" hangingPunct="1">
              <a:lnSpc>
                <a:spcPct val="80000"/>
              </a:lnSpc>
              <a:spcBef>
                <a:spcPct val="0"/>
              </a:spcBef>
              <a:spcAft>
                <a:spcPct val="0"/>
              </a:spcAft>
              <a:defRPr sz="3200">
                <a:solidFill>
                  <a:srgbClr val="676767"/>
                </a:solidFill>
                <a:latin typeface="Arial" panose="020B0604020202020204" pitchFamily="34" charset="0"/>
                <a:ea typeface="MS PGothic" panose="020B0600070205080204" pitchFamily="34" charset="-128"/>
                <a:cs typeface="CiscoSans" pitchFamily="34" charset="0"/>
              </a:defRPr>
            </a:lvl4pPr>
            <a:lvl5pPr algn="l" defTabSz="684530" rtl="0" eaLnBrk="1" fontAlgn="base" hangingPunct="1">
              <a:lnSpc>
                <a:spcPct val="80000"/>
              </a:lnSpc>
              <a:spcBef>
                <a:spcPct val="0"/>
              </a:spcBef>
              <a:spcAft>
                <a:spcPct val="0"/>
              </a:spcAft>
              <a:defRPr sz="3200">
                <a:solidFill>
                  <a:srgbClr val="676767"/>
                </a:solidFill>
                <a:latin typeface="Arial" panose="020B0604020202020204" pitchFamily="34" charset="0"/>
                <a:ea typeface="MS PGothic" panose="020B0600070205080204" pitchFamily="34" charset="-128"/>
                <a:cs typeface="CiscoSans" pitchFamily="34" charset="0"/>
              </a:defRPr>
            </a:lvl5pPr>
            <a:lvl6pPr marL="457200" algn="l" defTabSz="684530" rtl="0" eaLnBrk="1" fontAlgn="base" hangingPunct="1">
              <a:lnSpc>
                <a:spcPct val="80000"/>
              </a:lnSpc>
              <a:spcBef>
                <a:spcPct val="0"/>
              </a:spcBef>
              <a:spcAft>
                <a:spcPct val="0"/>
              </a:spcAft>
              <a:defRPr sz="3200">
                <a:solidFill>
                  <a:srgbClr val="676767"/>
                </a:solidFill>
                <a:latin typeface="Arial" panose="020B0604020202020204" pitchFamily="34" charset="0"/>
                <a:ea typeface="MS PGothic" panose="020B0600070205080204" pitchFamily="34" charset="-128"/>
              </a:defRPr>
            </a:lvl6pPr>
            <a:lvl7pPr marL="914400" algn="l" defTabSz="684530" rtl="0" eaLnBrk="1" fontAlgn="base" hangingPunct="1">
              <a:lnSpc>
                <a:spcPct val="80000"/>
              </a:lnSpc>
              <a:spcBef>
                <a:spcPct val="0"/>
              </a:spcBef>
              <a:spcAft>
                <a:spcPct val="0"/>
              </a:spcAft>
              <a:defRPr sz="3200">
                <a:solidFill>
                  <a:srgbClr val="676767"/>
                </a:solidFill>
                <a:latin typeface="Arial" panose="020B0604020202020204" pitchFamily="34" charset="0"/>
                <a:ea typeface="MS PGothic" panose="020B0600070205080204" pitchFamily="34" charset="-128"/>
              </a:defRPr>
            </a:lvl7pPr>
            <a:lvl8pPr marL="1371600" algn="l" defTabSz="684530" rtl="0" eaLnBrk="1" fontAlgn="base" hangingPunct="1">
              <a:lnSpc>
                <a:spcPct val="80000"/>
              </a:lnSpc>
              <a:spcBef>
                <a:spcPct val="0"/>
              </a:spcBef>
              <a:spcAft>
                <a:spcPct val="0"/>
              </a:spcAft>
              <a:defRPr sz="3200">
                <a:solidFill>
                  <a:srgbClr val="676767"/>
                </a:solidFill>
                <a:latin typeface="Arial" panose="020B0604020202020204" pitchFamily="34" charset="0"/>
                <a:ea typeface="MS PGothic" panose="020B0600070205080204" pitchFamily="34" charset="-128"/>
              </a:defRPr>
            </a:lvl8pPr>
            <a:lvl9pPr marL="1828800" algn="l" defTabSz="684530" rtl="0" eaLnBrk="1" fontAlgn="base" hangingPunct="1">
              <a:lnSpc>
                <a:spcPct val="80000"/>
              </a:lnSpc>
              <a:spcBef>
                <a:spcPct val="0"/>
              </a:spcBef>
              <a:spcAft>
                <a:spcPct val="0"/>
              </a:spcAft>
              <a:defRPr sz="3200">
                <a:solidFill>
                  <a:srgbClr val="676767"/>
                </a:solidFill>
                <a:latin typeface="Arial" panose="020B0604020202020204" pitchFamily="34" charset="0"/>
                <a:ea typeface="MS PGothic" panose="020B0600070205080204" pitchFamily="34" charset="-128"/>
              </a:defRPr>
            </a:lvl9pPr>
          </a:lstStyle>
          <a:p>
            <a:r>
              <a:rPr lang="en-US" sz="1600" dirty="0"/>
              <a:t>Common Network Attacks - Reconnaissance, Access, and Social Engineering</a:t>
            </a:r>
            <a:br>
              <a:rPr lang="en-US" altLang="en-US" dirty="0"/>
            </a:br>
            <a:r>
              <a:rPr lang="en-US" dirty="0"/>
              <a:t>Access Attacks (Contd.)</a:t>
            </a:r>
            <a:endParaRPr lang="en-US" dirty="0"/>
          </a:p>
        </p:txBody>
      </p:sp>
      <p:sp>
        <p:nvSpPr>
          <p:cNvPr id="8" name="TextBox 7"/>
          <p:cNvSpPr txBox="1"/>
          <p:nvPr/>
        </p:nvSpPr>
        <p:spPr>
          <a:xfrm>
            <a:off x="144065" y="820917"/>
            <a:ext cx="4408683" cy="830997"/>
          </a:xfrm>
          <a:prstGeom prst="rect">
            <a:avLst/>
          </a:prstGeom>
          <a:noFill/>
        </p:spPr>
        <p:txBody>
          <a:bodyPr wrap="square">
            <a:spAutoFit/>
          </a:bodyPr>
          <a:lstStyle/>
          <a:p>
            <a:r>
              <a:rPr lang="en-US" sz="1600" b="1" dirty="0">
                <a:solidFill>
                  <a:srgbClr val="000000"/>
                </a:solidFill>
                <a:latin typeface="Arial" panose="020B0604020202020204" pitchFamily="34" charset="0"/>
                <a:cs typeface="Arial" panose="020B0604020202020204" pitchFamily="34" charset="0"/>
              </a:rPr>
              <a:t>M</a:t>
            </a:r>
            <a:r>
              <a:rPr lang="en-US" sz="1600" b="1" i="0" dirty="0">
                <a:solidFill>
                  <a:srgbClr val="000000"/>
                </a:solidFill>
                <a:effectLst/>
                <a:latin typeface="Arial" panose="020B0604020202020204" pitchFamily="34" charset="0"/>
                <a:cs typeface="Arial" panose="020B0604020202020204" pitchFamily="34" charset="0"/>
              </a:rPr>
              <a:t>an-in-the-Middle </a:t>
            </a:r>
            <a:r>
              <a:rPr lang="en-US" sz="1600" b="1" dirty="0">
                <a:solidFill>
                  <a:srgbClr val="000000"/>
                </a:solidFill>
                <a:latin typeface="Arial" panose="020B0604020202020204" pitchFamily="34" charset="0"/>
                <a:cs typeface="Arial" panose="020B0604020202020204" pitchFamily="34" charset="0"/>
              </a:rPr>
              <a:t>A</a:t>
            </a:r>
            <a:r>
              <a:rPr lang="en-US" sz="1600" b="1" i="0" dirty="0">
                <a:solidFill>
                  <a:srgbClr val="000000"/>
                </a:solidFill>
                <a:effectLst/>
                <a:latin typeface="Arial" panose="020B0604020202020204" pitchFamily="34" charset="0"/>
                <a:cs typeface="Arial" panose="020B0604020202020204" pitchFamily="34" charset="0"/>
              </a:rPr>
              <a:t>ttack Example: </a:t>
            </a:r>
            <a:r>
              <a:rPr lang="en-US" sz="1600" b="0" i="0" dirty="0">
                <a:solidFill>
                  <a:srgbClr val="000000"/>
                </a:solidFill>
                <a:effectLst/>
                <a:latin typeface="+mn-lt"/>
                <a:cs typeface="Arial" panose="020B0604020202020204" pitchFamily="34" charset="0"/>
              </a:rPr>
              <a:t>The figure displays an example of a man-in-the-middle attack.</a:t>
            </a:r>
            <a:endParaRPr lang="en-US" sz="1600" dirty="0">
              <a:solidFill>
                <a:srgbClr val="000000"/>
              </a:solidFill>
              <a:latin typeface="+mn-lt"/>
              <a:cs typeface="Arial" panose="020B0604020202020204" pitchFamily="34" charset="0"/>
            </a:endParaRPr>
          </a:p>
        </p:txBody>
      </p:sp>
      <p:pic>
        <p:nvPicPr>
          <p:cNvPr id="5" name="Picture 4"/>
          <p:cNvPicPr>
            <a:picLocks noChangeAspect="1"/>
          </p:cNvPicPr>
          <p:nvPr/>
        </p:nvPicPr>
        <p:blipFill>
          <a:blip r:embed="rId1"/>
          <a:stretch>
            <a:fillRect/>
          </a:stretch>
        </p:blipFill>
        <p:spPr>
          <a:xfrm>
            <a:off x="262937" y="1888991"/>
            <a:ext cx="4005072" cy="2710240"/>
          </a:xfrm>
          <a:prstGeom prst="rect">
            <a:avLst/>
          </a:prstGeom>
        </p:spPr>
      </p:pic>
      <p:sp>
        <p:nvSpPr>
          <p:cNvPr id="9" name="TextBox 8"/>
          <p:cNvSpPr txBox="1"/>
          <p:nvPr/>
        </p:nvSpPr>
        <p:spPr>
          <a:xfrm>
            <a:off x="4552748" y="820917"/>
            <a:ext cx="4610505" cy="1077218"/>
          </a:xfrm>
          <a:prstGeom prst="rect">
            <a:avLst/>
          </a:prstGeom>
          <a:noFill/>
        </p:spPr>
        <p:txBody>
          <a:bodyPr wrap="square">
            <a:spAutoFit/>
          </a:bodyPr>
          <a:lstStyle/>
          <a:p>
            <a:r>
              <a:rPr lang="en-US" sz="1600" b="1" dirty="0">
                <a:solidFill>
                  <a:srgbClr val="000000"/>
                </a:solidFill>
                <a:latin typeface="+mn-lt"/>
              </a:rPr>
              <a:t>B</a:t>
            </a:r>
            <a:r>
              <a:rPr lang="en-US" sz="1600" b="1" i="0" dirty="0">
                <a:solidFill>
                  <a:srgbClr val="000000"/>
                </a:solidFill>
                <a:effectLst/>
                <a:latin typeface="+mn-lt"/>
              </a:rPr>
              <a:t>uffer </a:t>
            </a:r>
            <a:r>
              <a:rPr lang="en-US" sz="1600" b="1" dirty="0">
                <a:solidFill>
                  <a:srgbClr val="000000"/>
                </a:solidFill>
                <a:latin typeface="+mn-lt"/>
              </a:rPr>
              <a:t>O</a:t>
            </a:r>
            <a:r>
              <a:rPr lang="en-US" sz="1600" b="1" i="0" dirty="0">
                <a:solidFill>
                  <a:srgbClr val="000000"/>
                </a:solidFill>
                <a:effectLst/>
                <a:latin typeface="+mn-lt"/>
              </a:rPr>
              <a:t>verflow </a:t>
            </a:r>
            <a:r>
              <a:rPr lang="en-US" sz="1600" b="1" dirty="0">
                <a:solidFill>
                  <a:srgbClr val="000000"/>
                </a:solidFill>
                <a:latin typeface="+mn-lt"/>
              </a:rPr>
              <a:t>A</a:t>
            </a:r>
            <a:r>
              <a:rPr lang="en-US" sz="1600" b="1" i="0" dirty="0">
                <a:solidFill>
                  <a:srgbClr val="000000"/>
                </a:solidFill>
                <a:effectLst/>
                <a:latin typeface="+mn-lt"/>
              </a:rPr>
              <a:t>ttack: </a:t>
            </a:r>
            <a:r>
              <a:rPr lang="en-US" sz="1600" b="0" i="0" dirty="0">
                <a:solidFill>
                  <a:srgbClr val="000000"/>
                </a:solidFill>
                <a:effectLst/>
                <a:latin typeface="+mn-lt"/>
              </a:rPr>
              <a:t>The figure shows that the threat actor is sending many packets to the victim in an attempt to overflow the victim’s buffer.</a:t>
            </a:r>
            <a:endParaRPr lang="en-US" sz="1600" dirty="0">
              <a:solidFill>
                <a:srgbClr val="000000"/>
              </a:solidFill>
              <a:latin typeface="+mn-lt"/>
            </a:endParaRPr>
          </a:p>
        </p:txBody>
      </p:sp>
      <p:pic>
        <p:nvPicPr>
          <p:cNvPr id="2" name="Picture 1"/>
          <p:cNvPicPr>
            <a:picLocks noChangeAspect="1"/>
          </p:cNvPicPr>
          <p:nvPr/>
        </p:nvPicPr>
        <p:blipFill rotWithShape="1">
          <a:blip r:embed="rId2"/>
          <a:srcRect l="5574" t="4597" r="2128" b="8036"/>
          <a:stretch>
            <a:fillRect/>
          </a:stretch>
        </p:blipFill>
        <p:spPr>
          <a:xfrm>
            <a:off x="5065776" y="1898135"/>
            <a:ext cx="3429000" cy="2831414"/>
          </a:xfrm>
          <a:prstGeom prst="rect">
            <a:avLst/>
          </a:prstGeom>
          <a:ln>
            <a:solidFill>
              <a:schemeClr val="bg1">
                <a:lumMod val="85000"/>
              </a:schemeClr>
            </a:solidFill>
          </a:ln>
        </p:spPr>
      </p:pic>
    </p:spTree>
    <p:custDataLst>
      <p:tags r:id="rId3"/>
    </p:custDataLst>
  </p:cSld>
  <p:clrMapOvr>
    <a:masterClrMapping/>
  </p:clrMapOvr>
  <p:transition spd="slow">
    <p:wipe/>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2"/>
          <p:cNvSpPr txBox="1">
            <a:spLocks noChangeArrowheads="1"/>
          </p:cNvSpPr>
          <p:nvPr/>
        </p:nvSpPr>
        <p:spPr bwMode="auto">
          <a:xfrm>
            <a:off x="144065" y="63366"/>
            <a:ext cx="8999935" cy="757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1440" tIns="45720" rIns="91440" bIns="45720" numCol="1" anchor="ctr" anchorCtr="0" compatLnSpc="1"/>
          <a:lstStyle>
            <a:lvl1pPr algn="l" defTabSz="684530" rtl="0" eaLnBrk="1" fontAlgn="base" hangingPunct="1">
              <a:lnSpc>
                <a:spcPct val="100000"/>
              </a:lnSpc>
              <a:spcBef>
                <a:spcPct val="0"/>
              </a:spcBef>
              <a:spcAft>
                <a:spcPct val="0"/>
              </a:spcAft>
              <a:defRPr lang="en-US" sz="2400" kern="1200">
                <a:solidFill>
                  <a:schemeClr val="accent4"/>
                </a:solidFill>
                <a:latin typeface="+mj-lt"/>
                <a:ea typeface="MS PGothic" panose="020B0600070205080204" pitchFamily="34" charset="-128"/>
                <a:cs typeface="CiscoSans"/>
              </a:defRPr>
            </a:lvl1pPr>
            <a:lvl2pPr algn="l" defTabSz="684530" rtl="0" eaLnBrk="1" fontAlgn="base" hangingPunct="1">
              <a:lnSpc>
                <a:spcPct val="80000"/>
              </a:lnSpc>
              <a:spcBef>
                <a:spcPct val="0"/>
              </a:spcBef>
              <a:spcAft>
                <a:spcPct val="0"/>
              </a:spcAft>
              <a:defRPr sz="3200">
                <a:solidFill>
                  <a:srgbClr val="676767"/>
                </a:solidFill>
                <a:latin typeface="Arial" panose="020B0604020202020204" pitchFamily="34" charset="0"/>
                <a:ea typeface="MS PGothic" panose="020B0600070205080204" pitchFamily="34" charset="-128"/>
                <a:cs typeface="CiscoSans" pitchFamily="34" charset="0"/>
              </a:defRPr>
            </a:lvl2pPr>
            <a:lvl3pPr algn="l" defTabSz="684530" rtl="0" eaLnBrk="1" fontAlgn="base" hangingPunct="1">
              <a:lnSpc>
                <a:spcPct val="80000"/>
              </a:lnSpc>
              <a:spcBef>
                <a:spcPct val="0"/>
              </a:spcBef>
              <a:spcAft>
                <a:spcPct val="0"/>
              </a:spcAft>
              <a:defRPr sz="3200">
                <a:solidFill>
                  <a:srgbClr val="676767"/>
                </a:solidFill>
                <a:latin typeface="Arial" panose="020B0604020202020204" pitchFamily="34" charset="0"/>
                <a:ea typeface="MS PGothic" panose="020B0600070205080204" pitchFamily="34" charset="-128"/>
                <a:cs typeface="CiscoSans" pitchFamily="34" charset="0"/>
              </a:defRPr>
            </a:lvl3pPr>
            <a:lvl4pPr algn="l" defTabSz="684530" rtl="0" eaLnBrk="1" fontAlgn="base" hangingPunct="1">
              <a:lnSpc>
                <a:spcPct val="80000"/>
              </a:lnSpc>
              <a:spcBef>
                <a:spcPct val="0"/>
              </a:spcBef>
              <a:spcAft>
                <a:spcPct val="0"/>
              </a:spcAft>
              <a:defRPr sz="3200">
                <a:solidFill>
                  <a:srgbClr val="676767"/>
                </a:solidFill>
                <a:latin typeface="Arial" panose="020B0604020202020204" pitchFamily="34" charset="0"/>
                <a:ea typeface="MS PGothic" panose="020B0600070205080204" pitchFamily="34" charset="-128"/>
                <a:cs typeface="CiscoSans" pitchFamily="34" charset="0"/>
              </a:defRPr>
            </a:lvl4pPr>
            <a:lvl5pPr algn="l" defTabSz="684530" rtl="0" eaLnBrk="1" fontAlgn="base" hangingPunct="1">
              <a:lnSpc>
                <a:spcPct val="80000"/>
              </a:lnSpc>
              <a:spcBef>
                <a:spcPct val="0"/>
              </a:spcBef>
              <a:spcAft>
                <a:spcPct val="0"/>
              </a:spcAft>
              <a:defRPr sz="3200">
                <a:solidFill>
                  <a:srgbClr val="676767"/>
                </a:solidFill>
                <a:latin typeface="Arial" panose="020B0604020202020204" pitchFamily="34" charset="0"/>
                <a:ea typeface="MS PGothic" panose="020B0600070205080204" pitchFamily="34" charset="-128"/>
                <a:cs typeface="CiscoSans" pitchFamily="34" charset="0"/>
              </a:defRPr>
            </a:lvl5pPr>
            <a:lvl6pPr marL="457200" algn="l" defTabSz="684530" rtl="0" eaLnBrk="1" fontAlgn="base" hangingPunct="1">
              <a:lnSpc>
                <a:spcPct val="80000"/>
              </a:lnSpc>
              <a:spcBef>
                <a:spcPct val="0"/>
              </a:spcBef>
              <a:spcAft>
                <a:spcPct val="0"/>
              </a:spcAft>
              <a:defRPr sz="3200">
                <a:solidFill>
                  <a:srgbClr val="676767"/>
                </a:solidFill>
                <a:latin typeface="Arial" panose="020B0604020202020204" pitchFamily="34" charset="0"/>
                <a:ea typeface="MS PGothic" panose="020B0600070205080204" pitchFamily="34" charset="-128"/>
              </a:defRPr>
            </a:lvl6pPr>
            <a:lvl7pPr marL="914400" algn="l" defTabSz="684530" rtl="0" eaLnBrk="1" fontAlgn="base" hangingPunct="1">
              <a:lnSpc>
                <a:spcPct val="80000"/>
              </a:lnSpc>
              <a:spcBef>
                <a:spcPct val="0"/>
              </a:spcBef>
              <a:spcAft>
                <a:spcPct val="0"/>
              </a:spcAft>
              <a:defRPr sz="3200">
                <a:solidFill>
                  <a:srgbClr val="676767"/>
                </a:solidFill>
                <a:latin typeface="Arial" panose="020B0604020202020204" pitchFamily="34" charset="0"/>
                <a:ea typeface="MS PGothic" panose="020B0600070205080204" pitchFamily="34" charset="-128"/>
              </a:defRPr>
            </a:lvl7pPr>
            <a:lvl8pPr marL="1371600" algn="l" defTabSz="684530" rtl="0" eaLnBrk="1" fontAlgn="base" hangingPunct="1">
              <a:lnSpc>
                <a:spcPct val="80000"/>
              </a:lnSpc>
              <a:spcBef>
                <a:spcPct val="0"/>
              </a:spcBef>
              <a:spcAft>
                <a:spcPct val="0"/>
              </a:spcAft>
              <a:defRPr sz="3200">
                <a:solidFill>
                  <a:srgbClr val="676767"/>
                </a:solidFill>
                <a:latin typeface="Arial" panose="020B0604020202020204" pitchFamily="34" charset="0"/>
                <a:ea typeface="MS PGothic" panose="020B0600070205080204" pitchFamily="34" charset="-128"/>
              </a:defRPr>
            </a:lvl8pPr>
            <a:lvl9pPr marL="1828800" algn="l" defTabSz="684530" rtl="0" eaLnBrk="1" fontAlgn="base" hangingPunct="1">
              <a:lnSpc>
                <a:spcPct val="80000"/>
              </a:lnSpc>
              <a:spcBef>
                <a:spcPct val="0"/>
              </a:spcBef>
              <a:spcAft>
                <a:spcPct val="0"/>
              </a:spcAft>
              <a:defRPr sz="3200">
                <a:solidFill>
                  <a:srgbClr val="676767"/>
                </a:solidFill>
                <a:latin typeface="Arial" panose="020B0604020202020204" pitchFamily="34" charset="0"/>
                <a:ea typeface="MS PGothic" panose="020B0600070205080204" pitchFamily="34" charset="-128"/>
              </a:defRPr>
            </a:lvl9pPr>
          </a:lstStyle>
          <a:p>
            <a:r>
              <a:rPr lang="en-US" sz="1600" dirty="0"/>
              <a:t>Common Network Attacks - Reconnaissance, Access, and Social Engineering</a:t>
            </a:r>
            <a:br>
              <a:rPr lang="en-US" altLang="en-US" dirty="0"/>
            </a:br>
            <a:r>
              <a:rPr lang="en-US" dirty="0"/>
              <a:t>Video - Access and Social Engineering Attacks</a:t>
            </a:r>
            <a:endParaRPr lang="en-US" dirty="0"/>
          </a:p>
        </p:txBody>
      </p:sp>
      <p:sp>
        <p:nvSpPr>
          <p:cNvPr id="7" name="TextBox 6"/>
          <p:cNvSpPr txBox="1"/>
          <p:nvPr/>
        </p:nvSpPr>
        <p:spPr>
          <a:xfrm>
            <a:off x="144065" y="820917"/>
            <a:ext cx="8855870" cy="338554"/>
          </a:xfrm>
          <a:prstGeom prst="rect">
            <a:avLst/>
          </a:prstGeom>
          <a:noFill/>
        </p:spPr>
        <p:txBody>
          <a:bodyPr wrap="square">
            <a:spAutoFit/>
          </a:bodyPr>
          <a:lstStyle/>
          <a:p>
            <a:r>
              <a:rPr lang="en-US" sz="1600" dirty="0">
                <a:solidFill>
                  <a:srgbClr val="000000"/>
                </a:solidFill>
              </a:rPr>
              <a:t>Watch the video to see the demonstration of the types of access and social engineering attacks.</a:t>
            </a:r>
            <a:endParaRPr lang="en-US" sz="1600" dirty="0">
              <a:solidFill>
                <a:srgbClr val="000000"/>
              </a:solidFill>
            </a:endParaRPr>
          </a:p>
        </p:txBody>
      </p:sp>
      <p:pic>
        <p:nvPicPr>
          <p:cNvPr id="5" name="Content Placeholder 4"/>
          <p:cNvPicPr>
            <a:picLocks noGrp="1" noChangeAspect="1"/>
          </p:cNvPicPr>
          <p:nvPr>
            <p:ph idx="1"/>
          </p:nvPr>
        </p:nvPicPr>
        <p:blipFill rotWithShape="1">
          <a:blip r:embed="rId1"/>
          <a:srcRect l="30415" t="24956" r="7802" b="12167"/>
          <a:stretch>
            <a:fillRect/>
          </a:stretch>
        </p:blipFill>
        <p:spPr>
          <a:xfrm>
            <a:off x="1535082" y="1159471"/>
            <a:ext cx="6073835" cy="3475237"/>
          </a:xfrm>
          <a:ln>
            <a:solidFill>
              <a:schemeClr val="tx1">
                <a:lumMod val="60000"/>
                <a:lumOff val="40000"/>
              </a:schemeClr>
            </a:solidFill>
          </a:ln>
        </p:spPr>
      </p:pic>
    </p:spTree>
    <p:custDataLst>
      <p:tags r:id="rId2"/>
    </p:custDataLst>
  </p:cSld>
  <p:clrMapOvr>
    <a:masterClrMapping/>
  </p:clrMapOvr>
  <p:transition spd="slow">
    <p:wipe/>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2"/>
          <p:cNvSpPr txBox="1">
            <a:spLocks noChangeArrowheads="1"/>
          </p:cNvSpPr>
          <p:nvPr/>
        </p:nvSpPr>
        <p:spPr bwMode="auto">
          <a:xfrm>
            <a:off x="144065" y="63366"/>
            <a:ext cx="8999935" cy="757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1440" tIns="45720" rIns="91440" bIns="45720" numCol="1" anchor="ctr" anchorCtr="0" compatLnSpc="1"/>
          <a:lstStyle>
            <a:lvl1pPr algn="l" defTabSz="684530" rtl="0" eaLnBrk="1" fontAlgn="base" hangingPunct="1">
              <a:lnSpc>
                <a:spcPct val="100000"/>
              </a:lnSpc>
              <a:spcBef>
                <a:spcPct val="0"/>
              </a:spcBef>
              <a:spcAft>
                <a:spcPct val="0"/>
              </a:spcAft>
              <a:defRPr lang="en-US" sz="2400" kern="1200">
                <a:solidFill>
                  <a:schemeClr val="accent4"/>
                </a:solidFill>
                <a:latin typeface="+mj-lt"/>
                <a:ea typeface="MS PGothic" panose="020B0600070205080204" pitchFamily="34" charset="-128"/>
                <a:cs typeface="CiscoSans"/>
              </a:defRPr>
            </a:lvl1pPr>
            <a:lvl2pPr algn="l" defTabSz="684530" rtl="0" eaLnBrk="1" fontAlgn="base" hangingPunct="1">
              <a:lnSpc>
                <a:spcPct val="80000"/>
              </a:lnSpc>
              <a:spcBef>
                <a:spcPct val="0"/>
              </a:spcBef>
              <a:spcAft>
                <a:spcPct val="0"/>
              </a:spcAft>
              <a:defRPr sz="3200">
                <a:solidFill>
                  <a:srgbClr val="676767"/>
                </a:solidFill>
                <a:latin typeface="Arial" panose="020B0604020202020204" pitchFamily="34" charset="0"/>
                <a:ea typeface="MS PGothic" panose="020B0600070205080204" pitchFamily="34" charset="-128"/>
                <a:cs typeface="CiscoSans" pitchFamily="34" charset="0"/>
              </a:defRPr>
            </a:lvl2pPr>
            <a:lvl3pPr algn="l" defTabSz="684530" rtl="0" eaLnBrk="1" fontAlgn="base" hangingPunct="1">
              <a:lnSpc>
                <a:spcPct val="80000"/>
              </a:lnSpc>
              <a:spcBef>
                <a:spcPct val="0"/>
              </a:spcBef>
              <a:spcAft>
                <a:spcPct val="0"/>
              </a:spcAft>
              <a:defRPr sz="3200">
                <a:solidFill>
                  <a:srgbClr val="676767"/>
                </a:solidFill>
                <a:latin typeface="Arial" panose="020B0604020202020204" pitchFamily="34" charset="0"/>
                <a:ea typeface="MS PGothic" panose="020B0600070205080204" pitchFamily="34" charset="-128"/>
                <a:cs typeface="CiscoSans" pitchFamily="34" charset="0"/>
              </a:defRPr>
            </a:lvl3pPr>
            <a:lvl4pPr algn="l" defTabSz="684530" rtl="0" eaLnBrk="1" fontAlgn="base" hangingPunct="1">
              <a:lnSpc>
                <a:spcPct val="80000"/>
              </a:lnSpc>
              <a:spcBef>
                <a:spcPct val="0"/>
              </a:spcBef>
              <a:spcAft>
                <a:spcPct val="0"/>
              </a:spcAft>
              <a:defRPr sz="3200">
                <a:solidFill>
                  <a:srgbClr val="676767"/>
                </a:solidFill>
                <a:latin typeface="Arial" panose="020B0604020202020204" pitchFamily="34" charset="0"/>
                <a:ea typeface="MS PGothic" panose="020B0600070205080204" pitchFamily="34" charset="-128"/>
                <a:cs typeface="CiscoSans" pitchFamily="34" charset="0"/>
              </a:defRPr>
            </a:lvl4pPr>
            <a:lvl5pPr algn="l" defTabSz="684530" rtl="0" eaLnBrk="1" fontAlgn="base" hangingPunct="1">
              <a:lnSpc>
                <a:spcPct val="80000"/>
              </a:lnSpc>
              <a:spcBef>
                <a:spcPct val="0"/>
              </a:spcBef>
              <a:spcAft>
                <a:spcPct val="0"/>
              </a:spcAft>
              <a:defRPr sz="3200">
                <a:solidFill>
                  <a:srgbClr val="676767"/>
                </a:solidFill>
                <a:latin typeface="Arial" panose="020B0604020202020204" pitchFamily="34" charset="0"/>
                <a:ea typeface="MS PGothic" panose="020B0600070205080204" pitchFamily="34" charset="-128"/>
                <a:cs typeface="CiscoSans" pitchFamily="34" charset="0"/>
              </a:defRPr>
            </a:lvl5pPr>
            <a:lvl6pPr marL="457200" algn="l" defTabSz="684530" rtl="0" eaLnBrk="1" fontAlgn="base" hangingPunct="1">
              <a:lnSpc>
                <a:spcPct val="80000"/>
              </a:lnSpc>
              <a:spcBef>
                <a:spcPct val="0"/>
              </a:spcBef>
              <a:spcAft>
                <a:spcPct val="0"/>
              </a:spcAft>
              <a:defRPr sz="3200">
                <a:solidFill>
                  <a:srgbClr val="676767"/>
                </a:solidFill>
                <a:latin typeface="Arial" panose="020B0604020202020204" pitchFamily="34" charset="0"/>
                <a:ea typeface="MS PGothic" panose="020B0600070205080204" pitchFamily="34" charset="-128"/>
              </a:defRPr>
            </a:lvl6pPr>
            <a:lvl7pPr marL="914400" algn="l" defTabSz="684530" rtl="0" eaLnBrk="1" fontAlgn="base" hangingPunct="1">
              <a:lnSpc>
                <a:spcPct val="80000"/>
              </a:lnSpc>
              <a:spcBef>
                <a:spcPct val="0"/>
              </a:spcBef>
              <a:spcAft>
                <a:spcPct val="0"/>
              </a:spcAft>
              <a:defRPr sz="3200">
                <a:solidFill>
                  <a:srgbClr val="676767"/>
                </a:solidFill>
                <a:latin typeface="Arial" panose="020B0604020202020204" pitchFamily="34" charset="0"/>
                <a:ea typeface="MS PGothic" panose="020B0600070205080204" pitchFamily="34" charset="-128"/>
              </a:defRPr>
            </a:lvl7pPr>
            <a:lvl8pPr marL="1371600" algn="l" defTabSz="684530" rtl="0" eaLnBrk="1" fontAlgn="base" hangingPunct="1">
              <a:lnSpc>
                <a:spcPct val="80000"/>
              </a:lnSpc>
              <a:spcBef>
                <a:spcPct val="0"/>
              </a:spcBef>
              <a:spcAft>
                <a:spcPct val="0"/>
              </a:spcAft>
              <a:defRPr sz="3200">
                <a:solidFill>
                  <a:srgbClr val="676767"/>
                </a:solidFill>
                <a:latin typeface="Arial" panose="020B0604020202020204" pitchFamily="34" charset="0"/>
                <a:ea typeface="MS PGothic" panose="020B0600070205080204" pitchFamily="34" charset="-128"/>
              </a:defRPr>
            </a:lvl8pPr>
            <a:lvl9pPr marL="1828800" algn="l" defTabSz="684530" rtl="0" eaLnBrk="1" fontAlgn="base" hangingPunct="1">
              <a:lnSpc>
                <a:spcPct val="80000"/>
              </a:lnSpc>
              <a:spcBef>
                <a:spcPct val="0"/>
              </a:spcBef>
              <a:spcAft>
                <a:spcPct val="0"/>
              </a:spcAft>
              <a:defRPr sz="3200">
                <a:solidFill>
                  <a:srgbClr val="676767"/>
                </a:solidFill>
                <a:latin typeface="Arial" panose="020B0604020202020204" pitchFamily="34" charset="0"/>
                <a:ea typeface="MS PGothic" panose="020B0600070205080204" pitchFamily="34" charset="-128"/>
              </a:defRPr>
            </a:lvl9pPr>
          </a:lstStyle>
          <a:p>
            <a:r>
              <a:rPr lang="en-US" sz="1600" dirty="0"/>
              <a:t>Common Network Attacks - Reconnaissance, Access, and Social Engineering</a:t>
            </a:r>
            <a:br>
              <a:rPr lang="en-US" altLang="en-US" dirty="0"/>
            </a:br>
            <a:r>
              <a:rPr lang="en-US" dirty="0"/>
              <a:t>Social Engineering Attacks</a:t>
            </a:r>
            <a:endParaRPr lang="en-US" dirty="0"/>
          </a:p>
        </p:txBody>
      </p:sp>
      <p:sp>
        <p:nvSpPr>
          <p:cNvPr id="2" name="Content Placeholder 1"/>
          <p:cNvSpPr>
            <a:spLocks noGrp="1"/>
          </p:cNvSpPr>
          <p:nvPr>
            <p:ph idx="1"/>
          </p:nvPr>
        </p:nvSpPr>
        <p:spPr>
          <a:xfrm>
            <a:off x="144065" y="798944"/>
            <a:ext cx="8855870" cy="1772806"/>
          </a:xfrm>
        </p:spPr>
        <p:txBody>
          <a:bodyPr/>
          <a:lstStyle/>
          <a:p>
            <a:pPr>
              <a:lnSpc>
                <a:spcPct val="114000"/>
              </a:lnSpc>
              <a:spcBef>
                <a:spcPts val="0"/>
              </a:spcBef>
              <a:spcAft>
                <a:spcPts val="0"/>
              </a:spcAft>
              <a:buFont typeface="Arial" panose="020B0604020202020204" pitchFamily="34" charset="0"/>
              <a:buChar char="•"/>
            </a:pPr>
            <a:r>
              <a:rPr lang="en-US" sz="1600" dirty="0"/>
              <a:t>Social Engineering is an access attack that attempts to manipulate individuals into performing actions or divulging into confidential information.</a:t>
            </a:r>
            <a:endParaRPr lang="en-US" sz="1600" dirty="0"/>
          </a:p>
          <a:p>
            <a:pPr>
              <a:lnSpc>
                <a:spcPct val="114000"/>
              </a:lnSpc>
              <a:spcBef>
                <a:spcPts val="0"/>
              </a:spcBef>
              <a:spcAft>
                <a:spcPts val="0"/>
              </a:spcAft>
              <a:buFont typeface="Arial" panose="020B0604020202020204" pitchFamily="34" charset="0"/>
              <a:buChar char="•"/>
            </a:pPr>
            <a:r>
              <a:rPr lang="en-US" sz="1600" dirty="0"/>
              <a:t>Some social engineering techniques are performed in-person or via the telephone or internet.</a:t>
            </a:r>
            <a:endParaRPr lang="en-US" sz="1600" dirty="0"/>
          </a:p>
          <a:p>
            <a:pPr>
              <a:lnSpc>
                <a:spcPct val="114000"/>
              </a:lnSpc>
              <a:spcBef>
                <a:spcPts val="0"/>
              </a:spcBef>
              <a:spcAft>
                <a:spcPts val="0"/>
              </a:spcAft>
              <a:buFont typeface="Arial" panose="020B0604020202020204" pitchFamily="34" charset="0"/>
              <a:buChar char="•"/>
            </a:pPr>
            <a:r>
              <a:rPr lang="en-US" sz="1600" dirty="0"/>
              <a:t>Social engineering techniques are explained in the below table.</a:t>
            </a:r>
            <a:endParaRPr lang="en-US" sz="1600" dirty="0"/>
          </a:p>
        </p:txBody>
      </p:sp>
      <p:graphicFrame>
        <p:nvGraphicFramePr>
          <p:cNvPr id="5" name="Content Placeholder 3"/>
          <p:cNvGraphicFramePr/>
          <p:nvPr/>
        </p:nvGraphicFramePr>
        <p:xfrm>
          <a:off x="411480" y="1963675"/>
          <a:ext cx="8561023" cy="2733675"/>
        </p:xfrm>
        <a:graphic>
          <a:graphicData uri="http://schemas.openxmlformats.org/drawingml/2006/table">
            <a:tbl>
              <a:tblPr firstRow="1" bandRow="1">
                <a:tableStyleId>{5C22544A-7EE6-4342-B048-85BDC9FD1C3A}</a:tableStyleId>
              </a:tblPr>
              <a:tblGrid>
                <a:gridCol w="1732023"/>
                <a:gridCol w="6829000"/>
              </a:tblGrid>
              <a:tr h="401300">
                <a:tc>
                  <a:txBody>
                    <a:bodyPr/>
                    <a:lstStyle/>
                    <a:p>
                      <a:pPr algn="ctr" fontAlgn="b"/>
                      <a:r>
                        <a:rPr lang="en-US" sz="1400" b="1" kern="1200" dirty="0">
                          <a:solidFill>
                            <a:schemeClr val="lt1"/>
                          </a:solidFill>
                          <a:latin typeface="+mn-lt"/>
                          <a:ea typeface="+mn-ea"/>
                          <a:cs typeface="+mn-cs"/>
                        </a:rPr>
                        <a:t>Social Engineering Attack</a:t>
                      </a:r>
                      <a:endParaRPr lang="en-US" sz="1400" b="1" kern="1200" dirty="0">
                        <a:solidFill>
                          <a:schemeClr val="lt1"/>
                        </a:solidFill>
                        <a:latin typeface="+mn-lt"/>
                        <a:ea typeface="+mn-ea"/>
                        <a:cs typeface="+mn-cs"/>
                      </a:endParaRPr>
                    </a:p>
                  </a:txBody>
                  <a:tcPr marL="9525" marR="9525" marT="9525" marB="0" anchor="ctr"/>
                </a:tc>
                <a:tc>
                  <a:txBody>
                    <a:bodyPr/>
                    <a:lstStyle/>
                    <a:p>
                      <a:pPr algn="ctr"/>
                      <a:r>
                        <a:rPr lang="en-US" sz="1400" dirty="0"/>
                        <a:t>Description</a:t>
                      </a:r>
                      <a:endParaRPr lang="en-US" sz="1400" dirty="0"/>
                    </a:p>
                  </a:txBody>
                  <a:tcPr anchor="ctr"/>
                </a:tc>
              </a:tr>
              <a:tr h="462152">
                <a:tc>
                  <a:txBody>
                    <a:bodyPr/>
                    <a:lstStyle/>
                    <a:p>
                      <a:pPr algn="l" fontAlgn="b"/>
                      <a:r>
                        <a:rPr lang="en-US" sz="1400" b="0" kern="1200" dirty="0">
                          <a:solidFill>
                            <a:schemeClr val="dk1"/>
                          </a:solidFill>
                          <a:effectLst/>
                          <a:latin typeface="+mn-lt"/>
                          <a:ea typeface="+mn-ea"/>
                          <a:cs typeface="+mn-cs"/>
                        </a:rPr>
                        <a:t>Pretexting</a:t>
                      </a:r>
                      <a:endParaRPr lang="en-US" sz="1400" b="0" kern="1200" dirty="0">
                        <a:solidFill>
                          <a:schemeClr val="dk1"/>
                        </a:solidFill>
                        <a:effectLst/>
                        <a:latin typeface="+mn-lt"/>
                        <a:ea typeface="+mn-ea"/>
                        <a:cs typeface="+mn-cs"/>
                      </a:endParaRPr>
                    </a:p>
                  </a:txBody>
                  <a:tcPr marL="9525" marR="9525" marT="9525" marB="0" anchor="ctr"/>
                </a:tc>
                <a:tc>
                  <a:txBody>
                    <a:bodyPr/>
                    <a:lstStyle/>
                    <a:p>
                      <a:pPr fontAlgn="ctr"/>
                      <a:r>
                        <a:rPr lang="en-US" sz="1400" b="0" dirty="0">
                          <a:effectLst/>
                        </a:rPr>
                        <a:t>A threat actor pretends to need personal or financial data to confirm the identity of the recipient. </a:t>
                      </a:r>
                      <a:endParaRPr lang="en-US" sz="1400" b="0" dirty="0">
                        <a:effectLst/>
                      </a:endParaRPr>
                    </a:p>
                  </a:txBody>
                  <a:tcPr anchor="ctr"/>
                </a:tc>
              </a:tr>
              <a:tr h="676428">
                <a:tc>
                  <a:txBody>
                    <a:bodyPr/>
                    <a:lstStyle/>
                    <a:p>
                      <a:pPr fontAlgn="ctr"/>
                      <a:r>
                        <a:rPr lang="en-US" sz="1400" b="0" kern="1200" dirty="0">
                          <a:solidFill>
                            <a:schemeClr val="dk1"/>
                          </a:solidFill>
                          <a:effectLst/>
                          <a:latin typeface="+mn-lt"/>
                          <a:ea typeface="+mn-ea"/>
                          <a:cs typeface="+mn-cs"/>
                        </a:rPr>
                        <a:t>Phishing</a:t>
                      </a:r>
                      <a:endParaRPr lang="en-US" sz="1400" b="0" kern="1200" dirty="0">
                        <a:solidFill>
                          <a:schemeClr val="dk1"/>
                        </a:solidFill>
                        <a:effectLst/>
                        <a:latin typeface="+mn-lt"/>
                        <a:ea typeface="+mn-ea"/>
                        <a:cs typeface="+mn-cs"/>
                      </a:endParaRPr>
                    </a:p>
                  </a:txBody>
                  <a:tcPr marL="47625" marR="47625" marT="47625" marB="47625" anchor="ctr"/>
                </a:tc>
                <a:tc>
                  <a:txBody>
                    <a:bodyPr/>
                    <a:lstStyle/>
                    <a:p>
                      <a:pPr fontAlgn="ctr"/>
                      <a:r>
                        <a:rPr lang="en-US" sz="1400" b="0" dirty="0">
                          <a:effectLst/>
                        </a:rPr>
                        <a:t>A threat actor sends fraudulent email which is disguised as being from a legitimate, trusted source to trick the recipient into installing malware on their device, or to share personal or financial information.</a:t>
                      </a:r>
                      <a:endParaRPr lang="en-US" sz="1400" b="0" dirty="0">
                        <a:effectLst/>
                      </a:endParaRPr>
                    </a:p>
                  </a:txBody>
                  <a:tcPr marL="47625" marR="47625" marT="47625" marB="47625" anchor="ctr"/>
                </a:tc>
              </a:tr>
              <a:tr h="480158">
                <a:tc>
                  <a:txBody>
                    <a:bodyPr/>
                    <a:lstStyle/>
                    <a:p>
                      <a:pPr fontAlgn="ctr"/>
                      <a:r>
                        <a:rPr lang="en-US" sz="1400" b="0" kern="1200" dirty="0">
                          <a:solidFill>
                            <a:schemeClr val="dk1"/>
                          </a:solidFill>
                          <a:effectLst/>
                          <a:latin typeface="+mn-lt"/>
                          <a:ea typeface="+mn-ea"/>
                          <a:cs typeface="+mn-cs"/>
                        </a:rPr>
                        <a:t>Spear phishing</a:t>
                      </a:r>
                      <a:endParaRPr lang="en-US" sz="1400" b="0" kern="1200" dirty="0">
                        <a:solidFill>
                          <a:schemeClr val="dk1"/>
                        </a:solidFill>
                        <a:effectLst/>
                        <a:latin typeface="+mn-lt"/>
                        <a:ea typeface="+mn-ea"/>
                        <a:cs typeface="+mn-cs"/>
                      </a:endParaRPr>
                    </a:p>
                  </a:txBody>
                  <a:tcPr marL="9525" marR="9525" marT="9525" marB="0" anchor="ctr"/>
                </a:tc>
                <a:tc>
                  <a:txBody>
                    <a:bodyPr/>
                    <a:lstStyle/>
                    <a:p>
                      <a:pPr fontAlgn="ctr"/>
                      <a:r>
                        <a:rPr lang="en-US" sz="1400" b="0" dirty="0">
                          <a:effectLst/>
                        </a:rPr>
                        <a:t>A threat actor creates a targeted phishing attack tailored for a specific individual or organization.</a:t>
                      </a:r>
                      <a:endParaRPr lang="en-US" sz="1400" b="0" dirty="0">
                        <a:effectLst/>
                      </a:endParaRPr>
                    </a:p>
                  </a:txBody>
                  <a:tcPr marL="47625" marR="47625" marT="47625" marB="47625" anchor="ctr"/>
                </a:tc>
              </a:tr>
              <a:tr h="480158">
                <a:tc>
                  <a:txBody>
                    <a:bodyPr/>
                    <a:lstStyle/>
                    <a:p>
                      <a:pPr algn="l" fontAlgn="b"/>
                      <a:r>
                        <a:rPr lang="en-US" sz="1400" b="0" kern="1200" dirty="0">
                          <a:solidFill>
                            <a:schemeClr val="dk1"/>
                          </a:solidFill>
                          <a:effectLst/>
                          <a:latin typeface="+mn-lt"/>
                          <a:ea typeface="+mn-ea"/>
                          <a:cs typeface="+mn-cs"/>
                        </a:rPr>
                        <a:t>Spam</a:t>
                      </a:r>
                      <a:endParaRPr lang="en-US" sz="1400" b="0" kern="1200" dirty="0">
                        <a:solidFill>
                          <a:schemeClr val="dk1"/>
                        </a:solidFill>
                        <a:effectLst/>
                        <a:latin typeface="+mn-lt"/>
                        <a:ea typeface="+mn-ea"/>
                        <a:cs typeface="+mn-cs"/>
                      </a:endParaRPr>
                    </a:p>
                  </a:txBody>
                  <a:tcPr marL="9525" marR="9525" marT="9525" marB="0" anchor="ctr"/>
                </a:tc>
                <a:tc>
                  <a:txBody>
                    <a:bodyPr/>
                    <a:lstStyle/>
                    <a:p>
                      <a:pPr fontAlgn="ctr"/>
                      <a:r>
                        <a:rPr lang="en-US" sz="1400" b="0" dirty="0">
                          <a:effectLst/>
                        </a:rPr>
                        <a:t>Also known as junk mail, this is unsolicited email which often contains harmful links, malware, or deceptive content.</a:t>
                      </a:r>
                      <a:endParaRPr lang="en-US" sz="1400" b="0" dirty="0">
                        <a:effectLst/>
                      </a:endParaRPr>
                    </a:p>
                  </a:txBody>
                  <a:tcPr marL="47625" marR="47625" marT="47625" marB="47625" anchor="ctr"/>
                </a:tc>
              </a:tr>
            </a:tbl>
          </a:graphicData>
        </a:graphic>
      </p:graphicFrame>
    </p:spTree>
    <p:custDataLst>
      <p:tags r:id="rId1"/>
    </p:custDataLst>
  </p:cSld>
  <p:clrMapOvr>
    <a:masterClrMapping/>
  </p:clrMapOvr>
  <p:transition spd="slow">
    <p:wip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16425" y="915409"/>
            <a:ext cx="7598042" cy="1802391"/>
          </a:xfrm>
        </p:spPr>
        <p:txBody>
          <a:bodyPr/>
          <a:lstStyle/>
          <a:p>
            <a:r>
              <a:rPr lang="en-US" dirty="0">
                <a:solidFill>
                  <a:schemeClr val="accent5">
                    <a:lumMod val="40000"/>
                    <a:lumOff val="60000"/>
                  </a:schemeClr>
                </a:solidFill>
              </a:rPr>
              <a:t>14.1 Malware</a:t>
            </a:r>
            <a:endParaRPr lang="en-US" dirty="0">
              <a:solidFill>
                <a:schemeClr val="accent5">
                  <a:lumMod val="40000"/>
                  <a:lumOff val="60000"/>
                </a:schemeClr>
              </a:solidFill>
            </a:endParaRPr>
          </a:p>
        </p:txBody>
      </p:sp>
    </p:spTree>
    <p:custDataLst>
      <p:tags r:id="rId1"/>
    </p:custDataLst>
  </p:cSld>
  <p:clrMapOvr>
    <a:masterClrMapping/>
  </p:clrMapOvr>
  <p:transition spd="slow">
    <p:wipe/>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2"/>
          <p:cNvSpPr txBox="1">
            <a:spLocks noChangeArrowheads="1"/>
          </p:cNvSpPr>
          <p:nvPr/>
        </p:nvSpPr>
        <p:spPr bwMode="auto">
          <a:xfrm>
            <a:off x="144065" y="63366"/>
            <a:ext cx="8999935" cy="757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1440" tIns="45720" rIns="91440" bIns="45720" numCol="1" anchor="ctr" anchorCtr="0" compatLnSpc="1"/>
          <a:lstStyle>
            <a:lvl1pPr algn="l" defTabSz="684530" rtl="0" eaLnBrk="1" fontAlgn="base" hangingPunct="1">
              <a:lnSpc>
                <a:spcPct val="100000"/>
              </a:lnSpc>
              <a:spcBef>
                <a:spcPct val="0"/>
              </a:spcBef>
              <a:spcAft>
                <a:spcPct val="0"/>
              </a:spcAft>
              <a:defRPr lang="en-US" sz="2400" kern="1200">
                <a:solidFill>
                  <a:schemeClr val="accent4"/>
                </a:solidFill>
                <a:latin typeface="+mj-lt"/>
                <a:ea typeface="MS PGothic" panose="020B0600070205080204" pitchFamily="34" charset="-128"/>
                <a:cs typeface="CiscoSans"/>
              </a:defRPr>
            </a:lvl1pPr>
            <a:lvl2pPr algn="l" defTabSz="684530" rtl="0" eaLnBrk="1" fontAlgn="base" hangingPunct="1">
              <a:lnSpc>
                <a:spcPct val="80000"/>
              </a:lnSpc>
              <a:spcBef>
                <a:spcPct val="0"/>
              </a:spcBef>
              <a:spcAft>
                <a:spcPct val="0"/>
              </a:spcAft>
              <a:defRPr sz="3200">
                <a:solidFill>
                  <a:srgbClr val="676767"/>
                </a:solidFill>
                <a:latin typeface="Arial" panose="020B0604020202020204" pitchFamily="34" charset="0"/>
                <a:ea typeface="MS PGothic" panose="020B0600070205080204" pitchFamily="34" charset="-128"/>
                <a:cs typeface="CiscoSans" pitchFamily="34" charset="0"/>
              </a:defRPr>
            </a:lvl2pPr>
            <a:lvl3pPr algn="l" defTabSz="684530" rtl="0" eaLnBrk="1" fontAlgn="base" hangingPunct="1">
              <a:lnSpc>
                <a:spcPct val="80000"/>
              </a:lnSpc>
              <a:spcBef>
                <a:spcPct val="0"/>
              </a:spcBef>
              <a:spcAft>
                <a:spcPct val="0"/>
              </a:spcAft>
              <a:defRPr sz="3200">
                <a:solidFill>
                  <a:srgbClr val="676767"/>
                </a:solidFill>
                <a:latin typeface="Arial" panose="020B0604020202020204" pitchFamily="34" charset="0"/>
                <a:ea typeface="MS PGothic" panose="020B0600070205080204" pitchFamily="34" charset="-128"/>
                <a:cs typeface="CiscoSans" pitchFamily="34" charset="0"/>
              </a:defRPr>
            </a:lvl3pPr>
            <a:lvl4pPr algn="l" defTabSz="684530" rtl="0" eaLnBrk="1" fontAlgn="base" hangingPunct="1">
              <a:lnSpc>
                <a:spcPct val="80000"/>
              </a:lnSpc>
              <a:spcBef>
                <a:spcPct val="0"/>
              </a:spcBef>
              <a:spcAft>
                <a:spcPct val="0"/>
              </a:spcAft>
              <a:defRPr sz="3200">
                <a:solidFill>
                  <a:srgbClr val="676767"/>
                </a:solidFill>
                <a:latin typeface="Arial" panose="020B0604020202020204" pitchFamily="34" charset="0"/>
                <a:ea typeface="MS PGothic" panose="020B0600070205080204" pitchFamily="34" charset="-128"/>
                <a:cs typeface="CiscoSans" pitchFamily="34" charset="0"/>
              </a:defRPr>
            </a:lvl4pPr>
            <a:lvl5pPr algn="l" defTabSz="684530" rtl="0" eaLnBrk="1" fontAlgn="base" hangingPunct="1">
              <a:lnSpc>
                <a:spcPct val="80000"/>
              </a:lnSpc>
              <a:spcBef>
                <a:spcPct val="0"/>
              </a:spcBef>
              <a:spcAft>
                <a:spcPct val="0"/>
              </a:spcAft>
              <a:defRPr sz="3200">
                <a:solidFill>
                  <a:srgbClr val="676767"/>
                </a:solidFill>
                <a:latin typeface="Arial" panose="020B0604020202020204" pitchFamily="34" charset="0"/>
                <a:ea typeface="MS PGothic" panose="020B0600070205080204" pitchFamily="34" charset="-128"/>
                <a:cs typeface="CiscoSans" pitchFamily="34" charset="0"/>
              </a:defRPr>
            </a:lvl5pPr>
            <a:lvl6pPr marL="457200" algn="l" defTabSz="684530" rtl="0" eaLnBrk="1" fontAlgn="base" hangingPunct="1">
              <a:lnSpc>
                <a:spcPct val="80000"/>
              </a:lnSpc>
              <a:spcBef>
                <a:spcPct val="0"/>
              </a:spcBef>
              <a:spcAft>
                <a:spcPct val="0"/>
              </a:spcAft>
              <a:defRPr sz="3200">
                <a:solidFill>
                  <a:srgbClr val="676767"/>
                </a:solidFill>
                <a:latin typeface="Arial" panose="020B0604020202020204" pitchFamily="34" charset="0"/>
                <a:ea typeface="MS PGothic" panose="020B0600070205080204" pitchFamily="34" charset="-128"/>
              </a:defRPr>
            </a:lvl6pPr>
            <a:lvl7pPr marL="914400" algn="l" defTabSz="684530" rtl="0" eaLnBrk="1" fontAlgn="base" hangingPunct="1">
              <a:lnSpc>
                <a:spcPct val="80000"/>
              </a:lnSpc>
              <a:spcBef>
                <a:spcPct val="0"/>
              </a:spcBef>
              <a:spcAft>
                <a:spcPct val="0"/>
              </a:spcAft>
              <a:defRPr sz="3200">
                <a:solidFill>
                  <a:srgbClr val="676767"/>
                </a:solidFill>
                <a:latin typeface="Arial" panose="020B0604020202020204" pitchFamily="34" charset="0"/>
                <a:ea typeface="MS PGothic" panose="020B0600070205080204" pitchFamily="34" charset="-128"/>
              </a:defRPr>
            </a:lvl7pPr>
            <a:lvl8pPr marL="1371600" algn="l" defTabSz="684530" rtl="0" eaLnBrk="1" fontAlgn="base" hangingPunct="1">
              <a:lnSpc>
                <a:spcPct val="80000"/>
              </a:lnSpc>
              <a:spcBef>
                <a:spcPct val="0"/>
              </a:spcBef>
              <a:spcAft>
                <a:spcPct val="0"/>
              </a:spcAft>
              <a:defRPr sz="3200">
                <a:solidFill>
                  <a:srgbClr val="676767"/>
                </a:solidFill>
                <a:latin typeface="Arial" panose="020B0604020202020204" pitchFamily="34" charset="0"/>
                <a:ea typeface="MS PGothic" panose="020B0600070205080204" pitchFamily="34" charset="-128"/>
              </a:defRPr>
            </a:lvl8pPr>
            <a:lvl9pPr marL="1828800" algn="l" defTabSz="684530" rtl="0" eaLnBrk="1" fontAlgn="base" hangingPunct="1">
              <a:lnSpc>
                <a:spcPct val="80000"/>
              </a:lnSpc>
              <a:spcBef>
                <a:spcPct val="0"/>
              </a:spcBef>
              <a:spcAft>
                <a:spcPct val="0"/>
              </a:spcAft>
              <a:defRPr sz="3200">
                <a:solidFill>
                  <a:srgbClr val="676767"/>
                </a:solidFill>
                <a:latin typeface="Arial" panose="020B0604020202020204" pitchFamily="34" charset="0"/>
                <a:ea typeface="MS PGothic" panose="020B0600070205080204" pitchFamily="34" charset="-128"/>
              </a:defRPr>
            </a:lvl9pPr>
          </a:lstStyle>
          <a:p>
            <a:r>
              <a:rPr lang="en-US" sz="1600" dirty="0"/>
              <a:t>Common Network Attacks - Reconnaissance, Access, and Social Engineering</a:t>
            </a:r>
            <a:br>
              <a:rPr lang="en-US" altLang="en-US" dirty="0"/>
            </a:br>
            <a:r>
              <a:rPr lang="en-US" dirty="0"/>
              <a:t>Social Engineering Attacks (Contd.)</a:t>
            </a:r>
            <a:endParaRPr lang="en-US" dirty="0"/>
          </a:p>
        </p:txBody>
      </p:sp>
      <p:graphicFrame>
        <p:nvGraphicFramePr>
          <p:cNvPr id="5" name="Content Placeholder 3"/>
          <p:cNvGraphicFramePr/>
          <p:nvPr/>
        </p:nvGraphicFramePr>
        <p:xfrm>
          <a:off x="294893" y="820917"/>
          <a:ext cx="8410195" cy="3758565"/>
        </p:xfrm>
        <a:graphic>
          <a:graphicData uri="http://schemas.openxmlformats.org/drawingml/2006/table">
            <a:tbl>
              <a:tblPr firstRow="1" bandRow="1">
                <a:tableStyleId>{5C22544A-7EE6-4342-B048-85BDC9FD1C3A}</a:tableStyleId>
              </a:tblPr>
              <a:tblGrid>
                <a:gridCol w="1661923"/>
                <a:gridCol w="6748272"/>
              </a:tblGrid>
              <a:tr h="421756">
                <a:tc>
                  <a:txBody>
                    <a:bodyPr/>
                    <a:lstStyle/>
                    <a:p>
                      <a:pPr algn="ctr" fontAlgn="b"/>
                      <a:r>
                        <a:rPr lang="en-US" sz="1400" b="1" kern="1200" dirty="0">
                          <a:solidFill>
                            <a:schemeClr val="lt1"/>
                          </a:solidFill>
                          <a:latin typeface="+mn-lt"/>
                          <a:ea typeface="+mn-ea"/>
                          <a:cs typeface="+mn-cs"/>
                        </a:rPr>
                        <a:t>Social Engineering Attack</a:t>
                      </a:r>
                      <a:endParaRPr lang="en-US" sz="1400" b="1" kern="1200" dirty="0">
                        <a:solidFill>
                          <a:schemeClr val="lt1"/>
                        </a:solidFill>
                        <a:latin typeface="+mn-lt"/>
                        <a:ea typeface="+mn-ea"/>
                        <a:cs typeface="+mn-cs"/>
                      </a:endParaRPr>
                    </a:p>
                  </a:txBody>
                  <a:tcPr marL="9525" marR="9525" marT="9525" marB="0" anchor="ctr"/>
                </a:tc>
                <a:tc>
                  <a:txBody>
                    <a:bodyPr/>
                    <a:lstStyle/>
                    <a:p>
                      <a:pPr algn="ctr"/>
                      <a:r>
                        <a:rPr lang="en-US" sz="1400" dirty="0"/>
                        <a:t>Description</a:t>
                      </a:r>
                      <a:endParaRPr lang="en-US" sz="1400" dirty="0"/>
                    </a:p>
                  </a:txBody>
                  <a:tcPr anchor="ctr"/>
                </a:tc>
              </a:tr>
              <a:tr h="500950">
                <a:tc>
                  <a:txBody>
                    <a:bodyPr/>
                    <a:lstStyle/>
                    <a:p>
                      <a:pPr marL="0" marR="0" lvl="0" indent="0" algn="l" defTabSz="685800" rtl="0" eaLnBrk="1" fontAlgn="b" latinLnBrk="0" hangingPunct="1">
                        <a:lnSpc>
                          <a:spcPct val="100000"/>
                        </a:lnSpc>
                        <a:spcBef>
                          <a:spcPts val="0"/>
                        </a:spcBef>
                        <a:spcAft>
                          <a:spcPts val="0"/>
                        </a:spcAft>
                        <a:buClrTx/>
                        <a:buSzTx/>
                        <a:buFontTx/>
                        <a:buNone/>
                        <a:defRPr/>
                      </a:pPr>
                      <a:r>
                        <a:rPr lang="en-US" sz="1400" b="0" kern="1200" dirty="0">
                          <a:solidFill>
                            <a:schemeClr val="dk1"/>
                          </a:solidFill>
                          <a:effectLst/>
                          <a:latin typeface="+mn-lt"/>
                          <a:ea typeface="+mn-ea"/>
                          <a:cs typeface="+mn-cs"/>
                        </a:rPr>
                        <a:t>Something for Something</a:t>
                      </a:r>
                      <a:endParaRPr lang="en-US" sz="1400" b="0" kern="1200" dirty="0">
                        <a:solidFill>
                          <a:schemeClr val="dk1"/>
                        </a:solidFill>
                        <a:effectLst/>
                        <a:latin typeface="+mn-lt"/>
                        <a:ea typeface="+mn-ea"/>
                        <a:cs typeface="+mn-cs"/>
                      </a:endParaRPr>
                    </a:p>
                  </a:txBody>
                  <a:tcPr marL="9525" marR="9525" marT="9525" marB="0" anchor="ctr"/>
                </a:tc>
                <a:tc>
                  <a:txBody>
                    <a:bodyPr/>
                    <a:lstStyle/>
                    <a:p>
                      <a:pPr marL="0" marR="0" lvl="0" indent="0" algn="l" defTabSz="685800" rtl="0" eaLnBrk="1" fontAlgn="auto" latinLnBrk="0" hangingPunct="1">
                        <a:lnSpc>
                          <a:spcPct val="100000"/>
                        </a:lnSpc>
                        <a:spcBef>
                          <a:spcPts val="0"/>
                        </a:spcBef>
                        <a:spcAft>
                          <a:spcPts val="0"/>
                        </a:spcAft>
                        <a:buClrTx/>
                        <a:buSzTx/>
                        <a:buFontTx/>
                        <a:buNone/>
                        <a:defRPr/>
                      </a:pPr>
                      <a:r>
                        <a:rPr lang="en-US" sz="1400" b="0" dirty="0">
                          <a:effectLst/>
                        </a:rPr>
                        <a:t>Sometimes called “Quid pro quo”, this is when a threat actor requests personal information from a party in exchange for something such as a gift.</a:t>
                      </a:r>
                      <a:endParaRPr lang="en-US" sz="1400" b="0" dirty="0">
                        <a:effectLst/>
                      </a:endParaRPr>
                    </a:p>
                  </a:txBody>
                  <a:tcPr anchor="ctr"/>
                </a:tc>
              </a:tr>
              <a:tr h="707224">
                <a:tc>
                  <a:txBody>
                    <a:bodyPr/>
                    <a:lstStyle/>
                    <a:p>
                      <a:pPr marL="0" marR="0" lvl="0" indent="0" algn="l" defTabSz="685800" rtl="0" eaLnBrk="1" fontAlgn="b" latinLnBrk="0" hangingPunct="1">
                        <a:lnSpc>
                          <a:spcPct val="100000"/>
                        </a:lnSpc>
                        <a:spcBef>
                          <a:spcPts val="0"/>
                        </a:spcBef>
                        <a:spcAft>
                          <a:spcPts val="0"/>
                        </a:spcAft>
                        <a:buClrTx/>
                        <a:buSzTx/>
                        <a:buFontTx/>
                        <a:buNone/>
                        <a:defRPr/>
                      </a:pPr>
                      <a:r>
                        <a:rPr lang="en-US" sz="1400" b="0" kern="1200" dirty="0">
                          <a:solidFill>
                            <a:schemeClr val="dk1"/>
                          </a:solidFill>
                          <a:effectLst/>
                          <a:latin typeface="+mn-lt"/>
                          <a:ea typeface="+mn-ea"/>
                          <a:cs typeface="+mn-cs"/>
                        </a:rPr>
                        <a:t>Baiting</a:t>
                      </a:r>
                      <a:endParaRPr lang="en-US" sz="1400" b="0" kern="1200" dirty="0">
                        <a:solidFill>
                          <a:schemeClr val="dk1"/>
                        </a:solidFill>
                        <a:effectLst/>
                        <a:latin typeface="+mn-lt"/>
                        <a:ea typeface="+mn-ea"/>
                        <a:cs typeface="+mn-cs"/>
                      </a:endParaRPr>
                    </a:p>
                  </a:txBody>
                  <a:tcPr marL="9525" marR="9525" marT="9525" marB="0" anchor="ctr"/>
                </a:tc>
                <a:tc>
                  <a:txBody>
                    <a:bodyPr/>
                    <a:lstStyle/>
                    <a:p>
                      <a:pPr marL="0" marR="0" lvl="0" indent="0" algn="l" defTabSz="685800" rtl="0" eaLnBrk="1" fontAlgn="auto" latinLnBrk="0" hangingPunct="1">
                        <a:lnSpc>
                          <a:spcPct val="100000"/>
                        </a:lnSpc>
                        <a:spcBef>
                          <a:spcPts val="0"/>
                        </a:spcBef>
                        <a:spcAft>
                          <a:spcPts val="0"/>
                        </a:spcAft>
                        <a:buClrTx/>
                        <a:buSzTx/>
                        <a:buFontTx/>
                        <a:buNone/>
                        <a:defRPr/>
                      </a:pPr>
                      <a:r>
                        <a:rPr lang="en-US" sz="1400" b="0" dirty="0">
                          <a:effectLst/>
                        </a:rPr>
                        <a:t>A threat actor leaves a malware infected flash drive in a public location. A victim finds the drive and unsuspectingly inserts it into their laptop, unintentionally installing malware.</a:t>
                      </a:r>
                      <a:endParaRPr lang="en-US" sz="1400" b="0" dirty="0">
                        <a:effectLst/>
                      </a:endParaRPr>
                    </a:p>
                  </a:txBody>
                  <a:tcPr anchor="ctr"/>
                </a:tc>
              </a:tr>
              <a:tr h="500950">
                <a:tc>
                  <a:txBody>
                    <a:bodyPr/>
                    <a:lstStyle/>
                    <a:p>
                      <a:pPr marL="0" marR="0" lvl="0" indent="0" algn="l" defTabSz="685800" rtl="0" eaLnBrk="1" fontAlgn="b" latinLnBrk="0" hangingPunct="1">
                        <a:lnSpc>
                          <a:spcPct val="100000"/>
                        </a:lnSpc>
                        <a:spcBef>
                          <a:spcPts val="0"/>
                        </a:spcBef>
                        <a:spcAft>
                          <a:spcPts val="0"/>
                        </a:spcAft>
                        <a:buClrTx/>
                        <a:buSzTx/>
                        <a:buFontTx/>
                        <a:buNone/>
                        <a:defRPr/>
                      </a:pPr>
                      <a:r>
                        <a:rPr lang="en-US" sz="1400" b="0" kern="1200" dirty="0">
                          <a:solidFill>
                            <a:schemeClr val="dk1"/>
                          </a:solidFill>
                          <a:effectLst/>
                          <a:latin typeface="+mn-lt"/>
                          <a:ea typeface="+mn-ea"/>
                          <a:cs typeface="+mn-cs"/>
                        </a:rPr>
                        <a:t>Impersonation</a:t>
                      </a:r>
                      <a:endParaRPr lang="en-US" sz="1400" b="0" kern="1200" dirty="0">
                        <a:solidFill>
                          <a:schemeClr val="dk1"/>
                        </a:solidFill>
                        <a:effectLst/>
                        <a:latin typeface="+mn-lt"/>
                        <a:ea typeface="+mn-ea"/>
                        <a:cs typeface="+mn-cs"/>
                      </a:endParaRPr>
                    </a:p>
                  </a:txBody>
                  <a:tcPr marL="9525" marR="9525" marT="9525" marB="0" anchor="ctr"/>
                </a:tc>
                <a:tc>
                  <a:txBody>
                    <a:bodyPr/>
                    <a:lstStyle/>
                    <a:p>
                      <a:pPr marL="0" marR="0" lvl="0" indent="0" algn="l" defTabSz="685800" rtl="0" eaLnBrk="1" fontAlgn="auto" latinLnBrk="0" hangingPunct="1">
                        <a:lnSpc>
                          <a:spcPct val="100000"/>
                        </a:lnSpc>
                        <a:spcBef>
                          <a:spcPts val="0"/>
                        </a:spcBef>
                        <a:spcAft>
                          <a:spcPts val="0"/>
                        </a:spcAft>
                        <a:buClrTx/>
                        <a:buSzTx/>
                        <a:buFontTx/>
                        <a:buNone/>
                        <a:defRPr/>
                      </a:pPr>
                      <a:r>
                        <a:rPr lang="en-US" sz="1400" b="0" dirty="0">
                          <a:effectLst/>
                        </a:rPr>
                        <a:t>In this type of attack, a threat actor pretends to be someone else to gain the trust of a victim.</a:t>
                      </a:r>
                      <a:endParaRPr lang="en-US" sz="1400" b="0" dirty="0">
                        <a:effectLst/>
                      </a:endParaRPr>
                    </a:p>
                  </a:txBody>
                  <a:tcPr anchor="ctr"/>
                </a:tc>
              </a:tr>
              <a:tr h="500950">
                <a:tc>
                  <a:txBody>
                    <a:bodyPr/>
                    <a:lstStyle/>
                    <a:p>
                      <a:pPr marL="0" marR="0" lvl="0" indent="0" algn="l" defTabSz="685800" rtl="0" eaLnBrk="1" fontAlgn="b" latinLnBrk="0" hangingPunct="1">
                        <a:lnSpc>
                          <a:spcPct val="100000"/>
                        </a:lnSpc>
                        <a:spcBef>
                          <a:spcPts val="0"/>
                        </a:spcBef>
                        <a:spcAft>
                          <a:spcPts val="0"/>
                        </a:spcAft>
                        <a:buClrTx/>
                        <a:buSzTx/>
                        <a:buFontTx/>
                        <a:buNone/>
                        <a:defRPr/>
                      </a:pPr>
                      <a:r>
                        <a:rPr lang="en-US" sz="1400" b="0" kern="1200" dirty="0">
                          <a:solidFill>
                            <a:schemeClr val="dk1"/>
                          </a:solidFill>
                          <a:effectLst/>
                          <a:latin typeface="+mn-lt"/>
                          <a:ea typeface="+mn-ea"/>
                          <a:cs typeface="+mn-cs"/>
                        </a:rPr>
                        <a:t>Tailgating</a:t>
                      </a:r>
                      <a:endParaRPr lang="en-US" sz="1400" b="0" kern="1200" dirty="0">
                        <a:solidFill>
                          <a:schemeClr val="dk1"/>
                        </a:solidFill>
                        <a:effectLst/>
                        <a:latin typeface="+mn-lt"/>
                        <a:ea typeface="+mn-ea"/>
                        <a:cs typeface="+mn-cs"/>
                      </a:endParaRPr>
                    </a:p>
                  </a:txBody>
                  <a:tcPr marL="9525" marR="9525" marT="9525" marB="0" anchor="ctr"/>
                </a:tc>
                <a:tc>
                  <a:txBody>
                    <a:bodyPr/>
                    <a:lstStyle/>
                    <a:p>
                      <a:pPr marL="0" marR="0" lvl="0" indent="0" algn="l" defTabSz="685800" rtl="0" eaLnBrk="1" fontAlgn="auto" latinLnBrk="0" hangingPunct="1">
                        <a:lnSpc>
                          <a:spcPct val="100000"/>
                        </a:lnSpc>
                        <a:spcBef>
                          <a:spcPts val="0"/>
                        </a:spcBef>
                        <a:spcAft>
                          <a:spcPts val="0"/>
                        </a:spcAft>
                        <a:buClrTx/>
                        <a:buSzTx/>
                        <a:buFontTx/>
                        <a:buNone/>
                        <a:defRPr/>
                      </a:pPr>
                      <a:r>
                        <a:rPr lang="en-US" sz="1400" b="0" dirty="0">
                          <a:effectLst/>
                        </a:rPr>
                        <a:t>This is where a threat actor quickly follows an authorized person into a secure location to gain access to a secure area.</a:t>
                      </a:r>
                      <a:endParaRPr lang="en-US" sz="1400" b="0" dirty="0">
                        <a:effectLst/>
                      </a:endParaRPr>
                    </a:p>
                  </a:txBody>
                  <a:tcPr anchor="ctr"/>
                </a:tc>
              </a:tr>
              <a:tr h="500950">
                <a:tc>
                  <a:txBody>
                    <a:bodyPr/>
                    <a:lstStyle/>
                    <a:p>
                      <a:pPr marL="0" marR="0" lvl="0" indent="0" algn="l" defTabSz="685800" rtl="0" eaLnBrk="1" fontAlgn="b" latinLnBrk="0" hangingPunct="1">
                        <a:lnSpc>
                          <a:spcPct val="100000"/>
                        </a:lnSpc>
                        <a:spcBef>
                          <a:spcPts val="0"/>
                        </a:spcBef>
                        <a:spcAft>
                          <a:spcPts val="0"/>
                        </a:spcAft>
                        <a:buClrTx/>
                        <a:buSzTx/>
                        <a:buFontTx/>
                        <a:buNone/>
                        <a:defRPr/>
                      </a:pPr>
                      <a:r>
                        <a:rPr lang="en-US" sz="1400" b="0" kern="1200" dirty="0">
                          <a:solidFill>
                            <a:schemeClr val="dk1"/>
                          </a:solidFill>
                          <a:effectLst/>
                          <a:latin typeface="+mn-lt"/>
                          <a:ea typeface="+mn-ea"/>
                          <a:cs typeface="+mn-cs"/>
                        </a:rPr>
                        <a:t>Shoulder surfing</a:t>
                      </a:r>
                      <a:endParaRPr lang="en-US" sz="1400" b="0" kern="1200" dirty="0">
                        <a:solidFill>
                          <a:schemeClr val="dk1"/>
                        </a:solidFill>
                        <a:effectLst/>
                        <a:latin typeface="+mn-lt"/>
                        <a:ea typeface="+mn-ea"/>
                        <a:cs typeface="+mn-cs"/>
                      </a:endParaRPr>
                    </a:p>
                  </a:txBody>
                  <a:tcPr marL="9525" marR="9525" marT="9525" marB="0" anchor="ctr"/>
                </a:tc>
                <a:tc>
                  <a:txBody>
                    <a:bodyPr/>
                    <a:lstStyle/>
                    <a:p>
                      <a:pPr marL="0" marR="0" lvl="0" indent="0" algn="l" defTabSz="685800" rtl="0" eaLnBrk="1" fontAlgn="auto" latinLnBrk="0" hangingPunct="1">
                        <a:lnSpc>
                          <a:spcPct val="100000"/>
                        </a:lnSpc>
                        <a:spcBef>
                          <a:spcPts val="0"/>
                        </a:spcBef>
                        <a:spcAft>
                          <a:spcPts val="0"/>
                        </a:spcAft>
                        <a:buClrTx/>
                        <a:buSzTx/>
                        <a:buFontTx/>
                        <a:buNone/>
                        <a:defRPr/>
                      </a:pPr>
                      <a:r>
                        <a:rPr lang="en-US" sz="1400" b="0" dirty="0">
                          <a:effectLst/>
                        </a:rPr>
                        <a:t>This is where a threat actor inconspicuously looks over someone’s shoulder to steal their passwords or other information.</a:t>
                      </a:r>
                      <a:endParaRPr lang="en-US" sz="1400" b="0" dirty="0">
                        <a:effectLst/>
                      </a:endParaRPr>
                    </a:p>
                  </a:txBody>
                  <a:tcPr anchor="ctr"/>
                </a:tc>
              </a:tr>
              <a:tr h="500950">
                <a:tc>
                  <a:txBody>
                    <a:bodyPr/>
                    <a:lstStyle/>
                    <a:p>
                      <a:pPr marL="0" marR="0" lvl="0" indent="0" algn="l" defTabSz="685800" rtl="0" eaLnBrk="1" fontAlgn="b" latinLnBrk="0" hangingPunct="1">
                        <a:lnSpc>
                          <a:spcPct val="100000"/>
                        </a:lnSpc>
                        <a:spcBef>
                          <a:spcPts val="0"/>
                        </a:spcBef>
                        <a:spcAft>
                          <a:spcPts val="0"/>
                        </a:spcAft>
                        <a:buClrTx/>
                        <a:buSzTx/>
                        <a:buFontTx/>
                        <a:buNone/>
                        <a:defRPr/>
                      </a:pPr>
                      <a:r>
                        <a:rPr lang="en-US" sz="1400" b="0" kern="1200" dirty="0">
                          <a:solidFill>
                            <a:schemeClr val="dk1"/>
                          </a:solidFill>
                          <a:effectLst/>
                          <a:latin typeface="+mn-lt"/>
                          <a:ea typeface="+mn-ea"/>
                          <a:cs typeface="+mn-cs"/>
                        </a:rPr>
                        <a:t>Dumpster diving</a:t>
                      </a:r>
                      <a:endParaRPr lang="en-US" sz="1400" b="0" kern="1200" dirty="0">
                        <a:solidFill>
                          <a:schemeClr val="dk1"/>
                        </a:solidFill>
                        <a:effectLst/>
                        <a:latin typeface="+mn-lt"/>
                        <a:ea typeface="+mn-ea"/>
                        <a:cs typeface="+mn-cs"/>
                      </a:endParaRPr>
                    </a:p>
                  </a:txBody>
                  <a:tcPr marL="9525" marR="9525" marT="9525" marB="0" anchor="ctr"/>
                </a:tc>
                <a:tc>
                  <a:txBody>
                    <a:bodyPr/>
                    <a:lstStyle/>
                    <a:p>
                      <a:pPr marL="0" marR="0" lvl="0" indent="0" algn="l" defTabSz="685800" rtl="0" eaLnBrk="1" fontAlgn="auto" latinLnBrk="0" hangingPunct="1">
                        <a:lnSpc>
                          <a:spcPct val="100000"/>
                        </a:lnSpc>
                        <a:spcBef>
                          <a:spcPts val="0"/>
                        </a:spcBef>
                        <a:spcAft>
                          <a:spcPts val="0"/>
                        </a:spcAft>
                        <a:buClrTx/>
                        <a:buSzTx/>
                        <a:buFontTx/>
                        <a:buNone/>
                        <a:defRPr/>
                      </a:pPr>
                      <a:r>
                        <a:rPr lang="en-US" sz="1400" b="0" dirty="0">
                          <a:effectLst/>
                        </a:rPr>
                        <a:t>This is where a threat actor rummages through trash bins to discover confidential documents.</a:t>
                      </a:r>
                      <a:endParaRPr lang="en-US" sz="1400" b="0" dirty="0">
                        <a:effectLst/>
                      </a:endParaRPr>
                    </a:p>
                  </a:txBody>
                  <a:tcPr anchor="ctr"/>
                </a:tc>
              </a:tr>
            </a:tbl>
          </a:graphicData>
        </a:graphic>
      </p:graphicFrame>
    </p:spTree>
    <p:custDataLst>
      <p:tags r:id="rId1"/>
    </p:custDataLst>
  </p:cSld>
  <p:clrMapOvr>
    <a:masterClrMapping/>
  </p:clrMapOvr>
  <p:transition spd="slow">
    <p:wipe/>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2"/>
          <p:cNvSpPr txBox="1">
            <a:spLocks noChangeArrowheads="1"/>
          </p:cNvSpPr>
          <p:nvPr/>
        </p:nvSpPr>
        <p:spPr bwMode="auto">
          <a:xfrm>
            <a:off x="144065" y="63366"/>
            <a:ext cx="8999935" cy="757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1440" tIns="45720" rIns="91440" bIns="45720" numCol="1" anchor="ctr" anchorCtr="0" compatLnSpc="1"/>
          <a:lstStyle>
            <a:lvl1pPr algn="l" defTabSz="684530" rtl="0" eaLnBrk="1" fontAlgn="base" hangingPunct="1">
              <a:lnSpc>
                <a:spcPct val="100000"/>
              </a:lnSpc>
              <a:spcBef>
                <a:spcPct val="0"/>
              </a:spcBef>
              <a:spcAft>
                <a:spcPct val="0"/>
              </a:spcAft>
              <a:defRPr lang="en-US" sz="2400" kern="1200">
                <a:solidFill>
                  <a:schemeClr val="accent4"/>
                </a:solidFill>
                <a:latin typeface="+mj-lt"/>
                <a:ea typeface="MS PGothic" panose="020B0600070205080204" pitchFamily="34" charset="-128"/>
                <a:cs typeface="CiscoSans"/>
              </a:defRPr>
            </a:lvl1pPr>
            <a:lvl2pPr algn="l" defTabSz="684530" rtl="0" eaLnBrk="1" fontAlgn="base" hangingPunct="1">
              <a:lnSpc>
                <a:spcPct val="80000"/>
              </a:lnSpc>
              <a:spcBef>
                <a:spcPct val="0"/>
              </a:spcBef>
              <a:spcAft>
                <a:spcPct val="0"/>
              </a:spcAft>
              <a:defRPr sz="3200">
                <a:solidFill>
                  <a:srgbClr val="676767"/>
                </a:solidFill>
                <a:latin typeface="Arial" panose="020B0604020202020204" pitchFamily="34" charset="0"/>
                <a:ea typeface="MS PGothic" panose="020B0600070205080204" pitchFamily="34" charset="-128"/>
                <a:cs typeface="CiscoSans" pitchFamily="34" charset="0"/>
              </a:defRPr>
            </a:lvl2pPr>
            <a:lvl3pPr algn="l" defTabSz="684530" rtl="0" eaLnBrk="1" fontAlgn="base" hangingPunct="1">
              <a:lnSpc>
                <a:spcPct val="80000"/>
              </a:lnSpc>
              <a:spcBef>
                <a:spcPct val="0"/>
              </a:spcBef>
              <a:spcAft>
                <a:spcPct val="0"/>
              </a:spcAft>
              <a:defRPr sz="3200">
                <a:solidFill>
                  <a:srgbClr val="676767"/>
                </a:solidFill>
                <a:latin typeface="Arial" panose="020B0604020202020204" pitchFamily="34" charset="0"/>
                <a:ea typeface="MS PGothic" panose="020B0600070205080204" pitchFamily="34" charset="-128"/>
                <a:cs typeface="CiscoSans" pitchFamily="34" charset="0"/>
              </a:defRPr>
            </a:lvl3pPr>
            <a:lvl4pPr algn="l" defTabSz="684530" rtl="0" eaLnBrk="1" fontAlgn="base" hangingPunct="1">
              <a:lnSpc>
                <a:spcPct val="80000"/>
              </a:lnSpc>
              <a:spcBef>
                <a:spcPct val="0"/>
              </a:spcBef>
              <a:spcAft>
                <a:spcPct val="0"/>
              </a:spcAft>
              <a:defRPr sz="3200">
                <a:solidFill>
                  <a:srgbClr val="676767"/>
                </a:solidFill>
                <a:latin typeface="Arial" panose="020B0604020202020204" pitchFamily="34" charset="0"/>
                <a:ea typeface="MS PGothic" panose="020B0600070205080204" pitchFamily="34" charset="-128"/>
                <a:cs typeface="CiscoSans" pitchFamily="34" charset="0"/>
              </a:defRPr>
            </a:lvl4pPr>
            <a:lvl5pPr algn="l" defTabSz="684530" rtl="0" eaLnBrk="1" fontAlgn="base" hangingPunct="1">
              <a:lnSpc>
                <a:spcPct val="80000"/>
              </a:lnSpc>
              <a:spcBef>
                <a:spcPct val="0"/>
              </a:spcBef>
              <a:spcAft>
                <a:spcPct val="0"/>
              </a:spcAft>
              <a:defRPr sz="3200">
                <a:solidFill>
                  <a:srgbClr val="676767"/>
                </a:solidFill>
                <a:latin typeface="Arial" panose="020B0604020202020204" pitchFamily="34" charset="0"/>
                <a:ea typeface="MS PGothic" panose="020B0600070205080204" pitchFamily="34" charset="-128"/>
                <a:cs typeface="CiscoSans" pitchFamily="34" charset="0"/>
              </a:defRPr>
            </a:lvl5pPr>
            <a:lvl6pPr marL="457200" algn="l" defTabSz="684530" rtl="0" eaLnBrk="1" fontAlgn="base" hangingPunct="1">
              <a:lnSpc>
                <a:spcPct val="80000"/>
              </a:lnSpc>
              <a:spcBef>
                <a:spcPct val="0"/>
              </a:spcBef>
              <a:spcAft>
                <a:spcPct val="0"/>
              </a:spcAft>
              <a:defRPr sz="3200">
                <a:solidFill>
                  <a:srgbClr val="676767"/>
                </a:solidFill>
                <a:latin typeface="Arial" panose="020B0604020202020204" pitchFamily="34" charset="0"/>
                <a:ea typeface="MS PGothic" panose="020B0600070205080204" pitchFamily="34" charset="-128"/>
              </a:defRPr>
            </a:lvl6pPr>
            <a:lvl7pPr marL="914400" algn="l" defTabSz="684530" rtl="0" eaLnBrk="1" fontAlgn="base" hangingPunct="1">
              <a:lnSpc>
                <a:spcPct val="80000"/>
              </a:lnSpc>
              <a:spcBef>
                <a:spcPct val="0"/>
              </a:spcBef>
              <a:spcAft>
                <a:spcPct val="0"/>
              </a:spcAft>
              <a:defRPr sz="3200">
                <a:solidFill>
                  <a:srgbClr val="676767"/>
                </a:solidFill>
                <a:latin typeface="Arial" panose="020B0604020202020204" pitchFamily="34" charset="0"/>
                <a:ea typeface="MS PGothic" panose="020B0600070205080204" pitchFamily="34" charset="-128"/>
              </a:defRPr>
            </a:lvl7pPr>
            <a:lvl8pPr marL="1371600" algn="l" defTabSz="684530" rtl="0" eaLnBrk="1" fontAlgn="base" hangingPunct="1">
              <a:lnSpc>
                <a:spcPct val="80000"/>
              </a:lnSpc>
              <a:spcBef>
                <a:spcPct val="0"/>
              </a:spcBef>
              <a:spcAft>
                <a:spcPct val="0"/>
              </a:spcAft>
              <a:defRPr sz="3200">
                <a:solidFill>
                  <a:srgbClr val="676767"/>
                </a:solidFill>
                <a:latin typeface="Arial" panose="020B0604020202020204" pitchFamily="34" charset="0"/>
                <a:ea typeface="MS PGothic" panose="020B0600070205080204" pitchFamily="34" charset="-128"/>
              </a:defRPr>
            </a:lvl8pPr>
            <a:lvl9pPr marL="1828800" algn="l" defTabSz="684530" rtl="0" eaLnBrk="1" fontAlgn="base" hangingPunct="1">
              <a:lnSpc>
                <a:spcPct val="80000"/>
              </a:lnSpc>
              <a:spcBef>
                <a:spcPct val="0"/>
              </a:spcBef>
              <a:spcAft>
                <a:spcPct val="0"/>
              </a:spcAft>
              <a:defRPr sz="3200">
                <a:solidFill>
                  <a:srgbClr val="676767"/>
                </a:solidFill>
                <a:latin typeface="Arial" panose="020B0604020202020204" pitchFamily="34" charset="0"/>
                <a:ea typeface="MS PGothic" panose="020B0600070205080204" pitchFamily="34" charset="-128"/>
              </a:defRPr>
            </a:lvl9pPr>
          </a:lstStyle>
          <a:p>
            <a:r>
              <a:rPr lang="en-US" sz="1600" dirty="0"/>
              <a:t>Common Network Attacks - Reconnaissance, Access, and Social Engineering</a:t>
            </a:r>
            <a:br>
              <a:rPr lang="en-US" altLang="en-US" dirty="0"/>
            </a:br>
            <a:r>
              <a:rPr lang="en-US" dirty="0"/>
              <a:t>Social Engineering Attacks (Contd.)</a:t>
            </a:r>
            <a:endParaRPr lang="en-US" dirty="0"/>
          </a:p>
        </p:txBody>
      </p:sp>
      <p:sp>
        <p:nvSpPr>
          <p:cNvPr id="2" name="Content Placeholder 1"/>
          <p:cNvSpPr>
            <a:spLocks noGrp="1"/>
          </p:cNvSpPr>
          <p:nvPr>
            <p:ph idx="1"/>
          </p:nvPr>
        </p:nvSpPr>
        <p:spPr>
          <a:xfrm>
            <a:off x="144066" y="890385"/>
            <a:ext cx="4647389" cy="3890014"/>
          </a:xfrm>
        </p:spPr>
        <p:txBody>
          <a:bodyPr/>
          <a:lstStyle/>
          <a:p>
            <a:pPr>
              <a:buFont typeface="Arial" panose="020B0604020202020204" pitchFamily="34" charset="0"/>
              <a:buChar char="•"/>
            </a:pPr>
            <a:r>
              <a:rPr lang="en-US" sz="1600" dirty="0"/>
              <a:t>The Social Engineer Toolkit (SET) was designed to help white hat hackers and other network security professionals to create social engineering attacks to test their own networks.</a:t>
            </a:r>
            <a:endParaRPr lang="en-US" sz="1600" dirty="0"/>
          </a:p>
          <a:p>
            <a:pPr>
              <a:buFont typeface="Arial" panose="020B0604020202020204" pitchFamily="34" charset="0"/>
              <a:buChar char="•"/>
            </a:pPr>
            <a:r>
              <a:rPr lang="en-US" sz="1600" dirty="0"/>
              <a:t>Enterprises must educate their users about the risks of social engineering, and develop strategies to validate identities over the phone, via email, or in person.</a:t>
            </a:r>
            <a:endParaRPr lang="en-US" sz="1600" dirty="0"/>
          </a:p>
          <a:p>
            <a:pPr marL="0" indent="0">
              <a:buNone/>
            </a:pPr>
            <a:endParaRPr lang="en-US" sz="1600" dirty="0"/>
          </a:p>
        </p:txBody>
      </p:sp>
      <p:sp>
        <p:nvSpPr>
          <p:cNvPr id="5" name="Rectangle 4"/>
          <p:cNvSpPr/>
          <p:nvPr/>
        </p:nvSpPr>
        <p:spPr>
          <a:xfrm>
            <a:off x="4791456" y="4375991"/>
            <a:ext cx="4336520" cy="338554"/>
          </a:xfrm>
          <a:prstGeom prst="rect">
            <a:avLst/>
          </a:prstGeom>
        </p:spPr>
        <p:txBody>
          <a:bodyPr wrap="square">
            <a:spAutoFit/>
          </a:bodyPr>
          <a:lstStyle/>
          <a:p>
            <a:pPr algn="ctr"/>
            <a:r>
              <a:rPr lang="en-US" sz="1600" dirty="0">
                <a:solidFill>
                  <a:srgbClr val="000000"/>
                </a:solidFill>
              </a:rPr>
              <a:t>Social Engineering Protection Practices</a:t>
            </a:r>
            <a:endParaRPr lang="en-US" sz="1600" dirty="0">
              <a:solidFill>
                <a:srgbClr val="000000"/>
              </a:solidFill>
            </a:endParaRPr>
          </a:p>
        </p:txBody>
      </p:sp>
      <p:pic>
        <p:nvPicPr>
          <p:cNvPr id="3" name="Picture 2"/>
          <p:cNvPicPr>
            <a:picLocks noChangeAspect="1"/>
          </p:cNvPicPr>
          <p:nvPr/>
        </p:nvPicPr>
        <p:blipFill>
          <a:blip r:embed="rId1"/>
          <a:stretch>
            <a:fillRect/>
          </a:stretch>
        </p:blipFill>
        <p:spPr>
          <a:xfrm>
            <a:off x="5058291" y="805862"/>
            <a:ext cx="3665800" cy="3555826"/>
          </a:xfrm>
          <a:prstGeom prst="rect">
            <a:avLst/>
          </a:prstGeom>
          <a:ln>
            <a:solidFill>
              <a:schemeClr val="bg1">
                <a:lumMod val="85000"/>
              </a:schemeClr>
            </a:solidFill>
          </a:ln>
        </p:spPr>
      </p:pic>
    </p:spTree>
    <p:custDataLst>
      <p:tags r:id="rId2"/>
    </p:custDataLst>
  </p:cSld>
  <p:clrMapOvr>
    <a:masterClrMapping/>
  </p:clrMapOvr>
  <p:transition spd="slow">
    <p:wipe/>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2"/>
          <p:cNvSpPr txBox="1">
            <a:spLocks noChangeArrowheads="1"/>
          </p:cNvSpPr>
          <p:nvPr/>
        </p:nvSpPr>
        <p:spPr bwMode="auto">
          <a:xfrm>
            <a:off x="144065" y="63366"/>
            <a:ext cx="8999935" cy="757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1440" tIns="45720" rIns="91440" bIns="45720" numCol="1" anchor="ctr" anchorCtr="0" compatLnSpc="1"/>
          <a:lstStyle>
            <a:lvl1pPr algn="l" defTabSz="684530" rtl="0" eaLnBrk="1" fontAlgn="base" hangingPunct="1">
              <a:lnSpc>
                <a:spcPct val="100000"/>
              </a:lnSpc>
              <a:spcBef>
                <a:spcPct val="0"/>
              </a:spcBef>
              <a:spcAft>
                <a:spcPct val="0"/>
              </a:spcAft>
              <a:defRPr lang="en-US" sz="2400" kern="1200">
                <a:solidFill>
                  <a:schemeClr val="accent4"/>
                </a:solidFill>
                <a:latin typeface="+mj-lt"/>
                <a:ea typeface="MS PGothic" panose="020B0600070205080204" pitchFamily="34" charset="-128"/>
                <a:cs typeface="CiscoSans"/>
              </a:defRPr>
            </a:lvl1pPr>
            <a:lvl2pPr algn="l" defTabSz="684530" rtl="0" eaLnBrk="1" fontAlgn="base" hangingPunct="1">
              <a:lnSpc>
                <a:spcPct val="80000"/>
              </a:lnSpc>
              <a:spcBef>
                <a:spcPct val="0"/>
              </a:spcBef>
              <a:spcAft>
                <a:spcPct val="0"/>
              </a:spcAft>
              <a:defRPr sz="3200">
                <a:solidFill>
                  <a:srgbClr val="676767"/>
                </a:solidFill>
                <a:latin typeface="Arial" panose="020B0604020202020204" pitchFamily="34" charset="0"/>
                <a:ea typeface="MS PGothic" panose="020B0600070205080204" pitchFamily="34" charset="-128"/>
                <a:cs typeface="CiscoSans" pitchFamily="34" charset="0"/>
              </a:defRPr>
            </a:lvl2pPr>
            <a:lvl3pPr algn="l" defTabSz="684530" rtl="0" eaLnBrk="1" fontAlgn="base" hangingPunct="1">
              <a:lnSpc>
                <a:spcPct val="80000"/>
              </a:lnSpc>
              <a:spcBef>
                <a:spcPct val="0"/>
              </a:spcBef>
              <a:spcAft>
                <a:spcPct val="0"/>
              </a:spcAft>
              <a:defRPr sz="3200">
                <a:solidFill>
                  <a:srgbClr val="676767"/>
                </a:solidFill>
                <a:latin typeface="Arial" panose="020B0604020202020204" pitchFamily="34" charset="0"/>
                <a:ea typeface="MS PGothic" panose="020B0600070205080204" pitchFamily="34" charset="-128"/>
                <a:cs typeface="CiscoSans" pitchFamily="34" charset="0"/>
              </a:defRPr>
            </a:lvl3pPr>
            <a:lvl4pPr algn="l" defTabSz="684530" rtl="0" eaLnBrk="1" fontAlgn="base" hangingPunct="1">
              <a:lnSpc>
                <a:spcPct val="80000"/>
              </a:lnSpc>
              <a:spcBef>
                <a:spcPct val="0"/>
              </a:spcBef>
              <a:spcAft>
                <a:spcPct val="0"/>
              </a:spcAft>
              <a:defRPr sz="3200">
                <a:solidFill>
                  <a:srgbClr val="676767"/>
                </a:solidFill>
                <a:latin typeface="Arial" panose="020B0604020202020204" pitchFamily="34" charset="0"/>
                <a:ea typeface="MS PGothic" panose="020B0600070205080204" pitchFamily="34" charset="-128"/>
                <a:cs typeface="CiscoSans" pitchFamily="34" charset="0"/>
              </a:defRPr>
            </a:lvl4pPr>
            <a:lvl5pPr algn="l" defTabSz="684530" rtl="0" eaLnBrk="1" fontAlgn="base" hangingPunct="1">
              <a:lnSpc>
                <a:spcPct val="80000"/>
              </a:lnSpc>
              <a:spcBef>
                <a:spcPct val="0"/>
              </a:spcBef>
              <a:spcAft>
                <a:spcPct val="0"/>
              </a:spcAft>
              <a:defRPr sz="3200">
                <a:solidFill>
                  <a:srgbClr val="676767"/>
                </a:solidFill>
                <a:latin typeface="Arial" panose="020B0604020202020204" pitchFamily="34" charset="0"/>
                <a:ea typeface="MS PGothic" panose="020B0600070205080204" pitchFamily="34" charset="-128"/>
                <a:cs typeface="CiscoSans" pitchFamily="34" charset="0"/>
              </a:defRPr>
            </a:lvl5pPr>
            <a:lvl6pPr marL="457200" algn="l" defTabSz="684530" rtl="0" eaLnBrk="1" fontAlgn="base" hangingPunct="1">
              <a:lnSpc>
                <a:spcPct val="80000"/>
              </a:lnSpc>
              <a:spcBef>
                <a:spcPct val="0"/>
              </a:spcBef>
              <a:spcAft>
                <a:spcPct val="0"/>
              </a:spcAft>
              <a:defRPr sz="3200">
                <a:solidFill>
                  <a:srgbClr val="676767"/>
                </a:solidFill>
                <a:latin typeface="Arial" panose="020B0604020202020204" pitchFamily="34" charset="0"/>
                <a:ea typeface="MS PGothic" panose="020B0600070205080204" pitchFamily="34" charset="-128"/>
              </a:defRPr>
            </a:lvl6pPr>
            <a:lvl7pPr marL="914400" algn="l" defTabSz="684530" rtl="0" eaLnBrk="1" fontAlgn="base" hangingPunct="1">
              <a:lnSpc>
                <a:spcPct val="80000"/>
              </a:lnSpc>
              <a:spcBef>
                <a:spcPct val="0"/>
              </a:spcBef>
              <a:spcAft>
                <a:spcPct val="0"/>
              </a:spcAft>
              <a:defRPr sz="3200">
                <a:solidFill>
                  <a:srgbClr val="676767"/>
                </a:solidFill>
                <a:latin typeface="Arial" panose="020B0604020202020204" pitchFamily="34" charset="0"/>
                <a:ea typeface="MS PGothic" panose="020B0600070205080204" pitchFamily="34" charset="-128"/>
              </a:defRPr>
            </a:lvl7pPr>
            <a:lvl8pPr marL="1371600" algn="l" defTabSz="684530" rtl="0" eaLnBrk="1" fontAlgn="base" hangingPunct="1">
              <a:lnSpc>
                <a:spcPct val="80000"/>
              </a:lnSpc>
              <a:spcBef>
                <a:spcPct val="0"/>
              </a:spcBef>
              <a:spcAft>
                <a:spcPct val="0"/>
              </a:spcAft>
              <a:defRPr sz="3200">
                <a:solidFill>
                  <a:srgbClr val="676767"/>
                </a:solidFill>
                <a:latin typeface="Arial" panose="020B0604020202020204" pitchFamily="34" charset="0"/>
                <a:ea typeface="MS PGothic" panose="020B0600070205080204" pitchFamily="34" charset="-128"/>
              </a:defRPr>
            </a:lvl8pPr>
            <a:lvl9pPr marL="1828800" algn="l" defTabSz="684530" rtl="0" eaLnBrk="1" fontAlgn="base" hangingPunct="1">
              <a:lnSpc>
                <a:spcPct val="80000"/>
              </a:lnSpc>
              <a:spcBef>
                <a:spcPct val="0"/>
              </a:spcBef>
              <a:spcAft>
                <a:spcPct val="0"/>
              </a:spcAft>
              <a:defRPr sz="3200">
                <a:solidFill>
                  <a:srgbClr val="676767"/>
                </a:solidFill>
                <a:latin typeface="Arial" panose="020B0604020202020204" pitchFamily="34" charset="0"/>
                <a:ea typeface="MS PGothic" panose="020B0600070205080204" pitchFamily="34" charset="-128"/>
              </a:defRPr>
            </a:lvl9pPr>
          </a:lstStyle>
          <a:p>
            <a:r>
              <a:rPr lang="en-US" sz="1600" dirty="0"/>
              <a:t>Common Network Attacks - Reconnaissance, Access, and Social Engineering</a:t>
            </a:r>
            <a:br>
              <a:rPr lang="en-US" altLang="en-US" dirty="0"/>
            </a:br>
            <a:r>
              <a:rPr lang="en-US" dirty="0"/>
              <a:t>Strengthening the Weakest Link</a:t>
            </a:r>
            <a:endParaRPr lang="en-US" dirty="0"/>
          </a:p>
        </p:txBody>
      </p:sp>
      <p:sp>
        <p:nvSpPr>
          <p:cNvPr id="2" name="Content Placeholder 1"/>
          <p:cNvSpPr>
            <a:spLocks noGrp="1"/>
          </p:cNvSpPr>
          <p:nvPr>
            <p:ph idx="1"/>
          </p:nvPr>
        </p:nvSpPr>
        <p:spPr>
          <a:xfrm>
            <a:off x="144065" y="798945"/>
            <a:ext cx="8855870" cy="3890014"/>
          </a:xfrm>
        </p:spPr>
        <p:txBody>
          <a:bodyPr/>
          <a:lstStyle/>
          <a:p>
            <a:pPr>
              <a:buFont typeface="Arial" panose="020B0604020202020204" pitchFamily="34" charset="0"/>
              <a:buChar char="•"/>
            </a:pPr>
            <a:r>
              <a:rPr lang="en-US" sz="1600" dirty="0"/>
              <a:t>Cybersecurity is as strong as its weakest link.</a:t>
            </a:r>
            <a:endParaRPr lang="en-US" sz="1600" dirty="0"/>
          </a:p>
          <a:p>
            <a:pPr>
              <a:buFont typeface="Arial" panose="020B0604020202020204" pitchFamily="34" charset="0"/>
              <a:buChar char="•"/>
            </a:pPr>
            <a:r>
              <a:rPr lang="en-US" sz="1600" dirty="0"/>
              <a:t>The weakest link in cybersecurity can be the personnel within an organization, and social engineering is a major security threat. </a:t>
            </a:r>
            <a:endParaRPr lang="en-US" sz="1600" dirty="0"/>
          </a:p>
          <a:p>
            <a:pPr>
              <a:buFont typeface="Arial" panose="020B0604020202020204" pitchFamily="34" charset="0"/>
              <a:buChar char="•"/>
            </a:pPr>
            <a:r>
              <a:rPr lang="en-US" sz="1600" dirty="0"/>
              <a:t>One of the most effective security measures that an organization can take is to train its personnel and create a ‘security-aware culture’.</a:t>
            </a:r>
            <a:endParaRPr lang="en-US" sz="1600" dirty="0"/>
          </a:p>
          <a:p>
            <a:pPr>
              <a:buFont typeface="Arial" panose="020B0604020202020204" pitchFamily="34" charset="0"/>
              <a:buChar char="•"/>
            </a:pPr>
            <a:endParaRPr lang="en-US" sz="1600" dirty="0"/>
          </a:p>
          <a:p>
            <a:pPr>
              <a:buFont typeface="Arial" panose="020B0604020202020204" pitchFamily="34" charset="0"/>
              <a:buChar char="•"/>
            </a:pPr>
            <a:endParaRPr lang="en-US" sz="1600" dirty="0"/>
          </a:p>
          <a:p>
            <a:pPr>
              <a:buFont typeface="Arial" panose="020B0604020202020204" pitchFamily="34" charset="0"/>
              <a:buChar char="•"/>
            </a:pPr>
            <a:r>
              <a:rPr lang="en-US" sz="1600" dirty="0"/>
              <a:t>People</a:t>
            </a:r>
            <a:endParaRPr lang="en-US" sz="1600" dirty="0"/>
          </a:p>
          <a:p>
            <a:pPr>
              <a:buFont typeface="Arial" panose="020B0604020202020204" pitchFamily="34" charset="0"/>
              <a:buChar char="•"/>
            </a:pPr>
            <a:r>
              <a:rPr lang="en-US" sz="1600" dirty="0"/>
              <a:t>Process</a:t>
            </a:r>
            <a:endParaRPr lang="en-US" sz="1600" dirty="0"/>
          </a:p>
          <a:p>
            <a:pPr>
              <a:buFont typeface="Arial" panose="020B0604020202020204" pitchFamily="34" charset="0"/>
              <a:buChar char="•"/>
            </a:pPr>
            <a:r>
              <a:rPr lang="en-US" sz="1600" dirty="0"/>
              <a:t>Technology</a:t>
            </a:r>
            <a:endParaRPr lang="en-US" sz="1600" dirty="0"/>
          </a:p>
        </p:txBody>
      </p:sp>
    </p:spTree>
    <p:custDataLst>
      <p:tags r:id="rId1"/>
    </p:custDataLst>
  </p:cSld>
  <p:clrMapOvr>
    <a:masterClrMapping/>
  </p:clrMapOvr>
  <p:transition spd="slow">
    <p:wipe/>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a:xfrm>
            <a:off x="87549" y="41393"/>
            <a:ext cx="8968902" cy="1022595"/>
          </a:xfrm>
        </p:spPr>
        <p:txBody>
          <a:bodyPr/>
          <a:lstStyle/>
          <a:p>
            <a:r>
              <a:rPr lang="en-US" sz="1600" dirty="0"/>
              <a:t>Common Network Attacks - Reconnaissance, Access, and Social Engineering</a:t>
            </a:r>
            <a:br>
              <a:rPr lang="en-US" altLang="en-US" dirty="0"/>
            </a:br>
            <a:r>
              <a:rPr lang="en-US" altLang="en-US" dirty="0"/>
              <a:t>Lab – </a:t>
            </a:r>
            <a:r>
              <a:rPr lang="en-US" dirty="0"/>
              <a:t>Social Engineering</a:t>
            </a:r>
            <a:endParaRPr lang="en-CA" altLang="en-US" dirty="0"/>
          </a:p>
        </p:txBody>
      </p:sp>
      <p:sp>
        <p:nvSpPr>
          <p:cNvPr id="2" name="Content Placeholder 1"/>
          <p:cNvSpPr>
            <a:spLocks noGrp="1"/>
          </p:cNvSpPr>
          <p:nvPr>
            <p:ph idx="1"/>
          </p:nvPr>
        </p:nvSpPr>
        <p:spPr>
          <a:xfrm>
            <a:off x="87549" y="914401"/>
            <a:ext cx="8853286" cy="1657350"/>
          </a:xfrm>
        </p:spPr>
        <p:txBody>
          <a:bodyPr/>
          <a:lstStyle/>
          <a:p>
            <a:pPr marL="0" indent="0">
              <a:buNone/>
            </a:pPr>
            <a:r>
              <a:rPr lang="en-US" sz="1600" dirty="0"/>
              <a:t>In this lab, you will research examples of social engineering and identify ways to recognize and prevent it.</a:t>
            </a:r>
            <a:endParaRPr lang="en-US" sz="1600" dirty="0"/>
          </a:p>
        </p:txBody>
      </p:sp>
    </p:spTree>
  </p:cSld>
  <p:clrMapOvr>
    <a:masterClrMapping/>
  </p:clrMapOvr>
  <p:transition spd="slow">
    <p:wipe/>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42552" y="1604612"/>
            <a:ext cx="7858896" cy="1934275"/>
          </a:xfrm>
        </p:spPr>
        <p:txBody>
          <a:bodyPr/>
          <a:lstStyle/>
          <a:p>
            <a:r>
              <a:rPr lang="en-US" dirty="0">
                <a:solidFill>
                  <a:schemeClr val="accent5">
                    <a:lumMod val="40000"/>
                    <a:lumOff val="60000"/>
                  </a:schemeClr>
                </a:solidFill>
              </a:rPr>
              <a:t>14.3 Network Attacks - Denial of Service, Buffer Overflows, and Evasion</a:t>
            </a:r>
            <a:endParaRPr lang="en-US" dirty="0">
              <a:solidFill>
                <a:schemeClr val="accent5">
                  <a:lumMod val="40000"/>
                  <a:lumOff val="60000"/>
                </a:schemeClr>
              </a:solidFill>
            </a:endParaRPr>
          </a:p>
        </p:txBody>
      </p:sp>
    </p:spTree>
    <p:custDataLst>
      <p:tags r:id="rId1"/>
    </p:custDataLst>
  </p:cSld>
  <p:clrMapOvr>
    <a:masterClrMapping/>
  </p:clrMapOvr>
  <p:transition spd="slow">
    <p:wipe/>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2"/>
          <p:cNvSpPr txBox="1">
            <a:spLocks noChangeArrowheads="1"/>
          </p:cNvSpPr>
          <p:nvPr/>
        </p:nvSpPr>
        <p:spPr bwMode="auto">
          <a:xfrm>
            <a:off x="144065" y="63366"/>
            <a:ext cx="8999935" cy="757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1440" tIns="45720" rIns="91440" bIns="45720" numCol="1" anchor="ctr" anchorCtr="0" compatLnSpc="1"/>
          <a:lstStyle>
            <a:lvl1pPr algn="l" defTabSz="684530" rtl="0" eaLnBrk="1" fontAlgn="base" hangingPunct="1">
              <a:lnSpc>
                <a:spcPct val="100000"/>
              </a:lnSpc>
              <a:spcBef>
                <a:spcPct val="0"/>
              </a:spcBef>
              <a:spcAft>
                <a:spcPct val="0"/>
              </a:spcAft>
              <a:defRPr lang="en-US" sz="2400" kern="1200">
                <a:solidFill>
                  <a:schemeClr val="accent4"/>
                </a:solidFill>
                <a:latin typeface="+mj-lt"/>
                <a:ea typeface="MS PGothic" panose="020B0600070205080204" pitchFamily="34" charset="-128"/>
                <a:cs typeface="CiscoSans"/>
              </a:defRPr>
            </a:lvl1pPr>
            <a:lvl2pPr algn="l" defTabSz="684530" rtl="0" eaLnBrk="1" fontAlgn="base" hangingPunct="1">
              <a:lnSpc>
                <a:spcPct val="80000"/>
              </a:lnSpc>
              <a:spcBef>
                <a:spcPct val="0"/>
              </a:spcBef>
              <a:spcAft>
                <a:spcPct val="0"/>
              </a:spcAft>
              <a:defRPr sz="3200">
                <a:solidFill>
                  <a:srgbClr val="676767"/>
                </a:solidFill>
                <a:latin typeface="Arial" panose="020B0604020202020204" pitchFamily="34" charset="0"/>
                <a:ea typeface="MS PGothic" panose="020B0600070205080204" pitchFamily="34" charset="-128"/>
                <a:cs typeface="CiscoSans" pitchFamily="34" charset="0"/>
              </a:defRPr>
            </a:lvl2pPr>
            <a:lvl3pPr algn="l" defTabSz="684530" rtl="0" eaLnBrk="1" fontAlgn="base" hangingPunct="1">
              <a:lnSpc>
                <a:spcPct val="80000"/>
              </a:lnSpc>
              <a:spcBef>
                <a:spcPct val="0"/>
              </a:spcBef>
              <a:spcAft>
                <a:spcPct val="0"/>
              </a:spcAft>
              <a:defRPr sz="3200">
                <a:solidFill>
                  <a:srgbClr val="676767"/>
                </a:solidFill>
                <a:latin typeface="Arial" panose="020B0604020202020204" pitchFamily="34" charset="0"/>
                <a:ea typeface="MS PGothic" panose="020B0600070205080204" pitchFamily="34" charset="-128"/>
                <a:cs typeface="CiscoSans" pitchFamily="34" charset="0"/>
              </a:defRPr>
            </a:lvl3pPr>
            <a:lvl4pPr algn="l" defTabSz="684530" rtl="0" eaLnBrk="1" fontAlgn="base" hangingPunct="1">
              <a:lnSpc>
                <a:spcPct val="80000"/>
              </a:lnSpc>
              <a:spcBef>
                <a:spcPct val="0"/>
              </a:spcBef>
              <a:spcAft>
                <a:spcPct val="0"/>
              </a:spcAft>
              <a:defRPr sz="3200">
                <a:solidFill>
                  <a:srgbClr val="676767"/>
                </a:solidFill>
                <a:latin typeface="Arial" panose="020B0604020202020204" pitchFamily="34" charset="0"/>
                <a:ea typeface="MS PGothic" panose="020B0600070205080204" pitchFamily="34" charset="-128"/>
                <a:cs typeface="CiscoSans" pitchFamily="34" charset="0"/>
              </a:defRPr>
            </a:lvl4pPr>
            <a:lvl5pPr algn="l" defTabSz="684530" rtl="0" eaLnBrk="1" fontAlgn="base" hangingPunct="1">
              <a:lnSpc>
                <a:spcPct val="80000"/>
              </a:lnSpc>
              <a:spcBef>
                <a:spcPct val="0"/>
              </a:spcBef>
              <a:spcAft>
                <a:spcPct val="0"/>
              </a:spcAft>
              <a:defRPr sz="3200">
                <a:solidFill>
                  <a:srgbClr val="676767"/>
                </a:solidFill>
                <a:latin typeface="Arial" panose="020B0604020202020204" pitchFamily="34" charset="0"/>
                <a:ea typeface="MS PGothic" panose="020B0600070205080204" pitchFamily="34" charset="-128"/>
                <a:cs typeface="CiscoSans" pitchFamily="34" charset="0"/>
              </a:defRPr>
            </a:lvl5pPr>
            <a:lvl6pPr marL="457200" algn="l" defTabSz="684530" rtl="0" eaLnBrk="1" fontAlgn="base" hangingPunct="1">
              <a:lnSpc>
                <a:spcPct val="80000"/>
              </a:lnSpc>
              <a:spcBef>
                <a:spcPct val="0"/>
              </a:spcBef>
              <a:spcAft>
                <a:spcPct val="0"/>
              </a:spcAft>
              <a:defRPr sz="3200">
                <a:solidFill>
                  <a:srgbClr val="676767"/>
                </a:solidFill>
                <a:latin typeface="Arial" panose="020B0604020202020204" pitchFamily="34" charset="0"/>
                <a:ea typeface="MS PGothic" panose="020B0600070205080204" pitchFamily="34" charset="-128"/>
              </a:defRPr>
            </a:lvl6pPr>
            <a:lvl7pPr marL="914400" algn="l" defTabSz="684530" rtl="0" eaLnBrk="1" fontAlgn="base" hangingPunct="1">
              <a:lnSpc>
                <a:spcPct val="80000"/>
              </a:lnSpc>
              <a:spcBef>
                <a:spcPct val="0"/>
              </a:spcBef>
              <a:spcAft>
                <a:spcPct val="0"/>
              </a:spcAft>
              <a:defRPr sz="3200">
                <a:solidFill>
                  <a:srgbClr val="676767"/>
                </a:solidFill>
                <a:latin typeface="Arial" panose="020B0604020202020204" pitchFamily="34" charset="0"/>
                <a:ea typeface="MS PGothic" panose="020B0600070205080204" pitchFamily="34" charset="-128"/>
              </a:defRPr>
            </a:lvl7pPr>
            <a:lvl8pPr marL="1371600" algn="l" defTabSz="684530" rtl="0" eaLnBrk="1" fontAlgn="base" hangingPunct="1">
              <a:lnSpc>
                <a:spcPct val="80000"/>
              </a:lnSpc>
              <a:spcBef>
                <a:spcPct val="0"/>
              </a:spcBef>
              <a:spcAft>
                <a:spcPct val="0"/>
              </a:spcAft>
              <a:defRPr sz="3200">
                <a:solidFill>
                  <a:srgbClr val="676767"/>
                </a:solidFill>
                <a:latin typeface="Arial" panose="020B0604020202020204" pitchFamily="34" charset="0"/>
                <a:ea typeface="MS PGothic" panose="020B0600070205080204" pitchFamily="34" charset="-128"/>
              </a:defRPr>
            </a:lvl8pPr>
            <a:lvl9pPr marL="1828800" algn="l" defTabSz="684530" rtl="0" eaLnBrk="1" fontAlgn="base" hangingPunct="1">
              <a:lnSpc>
                <a:spcPct val="80000"/>
              </a:lnSpc>
              <a:spcBef>
                <a:spcPct val="0"/>
              </a:spcBef>
              <a:spcAft>
                <a:spcPct val="0"/>
              </a:spcAft>
              <a:defRPr sz="3200">
                <a:solidFill>
                  <a:srgbClr val="676767"/>
                </a:solidFill>
                <a:latin typeface="Arial" panose="020B0604020202020204" pitchFamily="34" charset="0"/>
                <a:ea typeface="MS PGothic" panose="020B0600070205080204" pitchFamily="34" charset="-128"/>
              </a:defRPr>
            </a:lvl9pPr>
          </a:lstStyle>
          <a:p>
            <a:r>
              <a:rPr lang="en-US" sz="1600" dirty="0"/>
              <a:t>Network Attacks - Denial of Service, Buffer Overflows, and Evasion</a:t>
            </a:r>
            <a:br>
              <a:rPr lang="en-US" altLang="en-US" dirty="0"/>
            </a:br>
            <a:r>
              <a:rPr lang="en-US" dirty="0"/>
              <a:t>Video – Denial of Service Attacks</a:t>
            </a:r>
            <a:endParaRPr lang="en-US" dirty="0"/>
          </a:p>
        </p:txBody>
      </p:sp>
      <p:pic>
        <p:nvPicPr>
          <p:cNvPr id="5" name="Content Placeholder 4"/>
          <p:cNvPicPr>
            <a:picLocks noGrp="1" noChangeAspect="1"/>
          </p:cNvPicPr>
          <p:nvPr>
            <p:ph idx="1"/>
          </p:nvPr>
        </p:nvPicPr>
        <p:blipFill rotWithShape="1">
          <a:blip r:embed="rId1"/>
          <a:srcRect l="30398" t="22718" r="7812" b="13513"/>
          <a:stretch>
            <a:fillRect/>
          </a:stretch>
        </p:blipFill>
        <p:spPr>
          <a:xfrm>
            <a:off x="1689354" y="1304902"/>
            <a:ext cx="5616702" cy="3259014"/>
          </a:xfrm>
          <a:ln>
            <a:solidFill>
              <a:schemeClr val="tx1">
                <a:lumMod val="60000"/>
                <a:lumOff val="40000"/>
              </a:schemeClr>
            </a:solidFill>
          </a:ln>
        </p:spPr>
      </p:pic>
      <p:sp>
        <p:nvSpPr>
          <p:cNvPr id="7" name="TextBox 6"/>
          <p:cNvSpPr txBox="1"/>
          <p:nvPr/>
        </p:nvSpPr>
        <p:spPr>
          <a:xfrm>
            <a:off x="342900" y="808405"/>
            <a:ext cx="8309610" cy="338554"/>
          </a:xfrm>
          <a:prstGeom prst="rect">
            <a:avLst/>
          </a:prstGeom>
          <a:noFill/>
        </p:spPr>
        <p:txBody>
          <a:bodyPr wrap="square">
            <a:spAutoFit/>
          </a:bodyPr>
          <a:lstStyle/>
          <a:p>
            <a:r>
              <a:rPr lang="en-US" sz="1600" dirty="0">
                <a:solidFill>
                  <a:srgbClr val="000000"/>
                </a:solidFill>
                <a:latin typeface="+mn-lt"/>
              </a:rPr>
              <a:t>Watch the video to learn about Denial of Service attacks.</a:t>
            </a:r>
            <a:endParaRPr lang="en-US" sz="1600" dirty="0">
              <a:solidFill>
                <a:srgbClr val="000000"/>
              </a:solidFill>
              <a:latin typeface="+mn-lt"/>
            </a:endParaRPr>
          </a:p>
        </p:txBody>
      </p:sp>
    </p:spTree>
    <p:custDataLst>
      <p:tags r:id="rId2"/>
    </p:custDataLst>
  </p:cSld>
  <p:clrMapOvr>
    <a:masterClrMapping/>
  </p:clrMapOvr>
  <p:transition spd="slow">
    <p:wipe/>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2"/>
          <p:cNvSpPr txBox="1">
            <a:spLocks noChangeArrowheads="1"/>
          </p:cNvSpPr>
          <p:nvPr/>
        </p:nvSpPr>
        <p:spPr bwMode="auto">
          <a:xfrm>
            <a:off x="144065" y="63366"/>
            <a:ext cx="8999935" cy="757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1440" tIns="45720" rIns="91440" bIns="45720" numCol="1" anchor="ctr" anchorCtr="0" compatLnSpc="1"/>
          <a:lstStyle>
            <a:lvl1pPr algn="l" defTabSz="684530" rtl="0" eaLnBrk="1" fontAlgn="base" hangingPunct="1">
              <a:lnSpc>
                <a:spcPct val="100000"/>
              </a:lnSpc>
              <a:spcBef>
                <a:spcPct val="0"/>
              </a:spcBef>
              <a:spcAft>
                <a:spcPct val="0"/>
              </a:spcAft>
              <a:defRPr lang="en-US" sz="2400" kern="1200">
                <a:solidFill>
                  <a:schemeClr val="accent4"/>
                </a:solidFill>
                <a:latin typeface="+mj-lt"/>
                <a:ea typeface="MS PGothic" panose="020B0600070205080204" pitchFamily="34" charset="-128"/>
                <a:cs typeface="CiscoSans"/>
              </a:defRPr>
            </a:lvl1pPr>
            <a:lvl2pPr algn="l" defTabSz="684530" rtl="0" eaLnBrk="1" fontAlgn="base" hangingPunct="1">
              <a:lnSpc>
                <a:spcPct val="80000"/>
              </a:lnSpc>
              <a:spcBef>
                <a:spcPct val="0"/>
              </a:spcBef>
              <a:spcAft>
                <a:spcPct val="0"/>
              </a:spcAft>
              <a:defRPr sz="3200">
                <a:solidFill>
                  <a:srgbClr val="676767"/>
                </a:solidFill>
                <a:latin typeface="Arial" panose="020B0604020202020204" pitchFamily="34" charset="0"/>
                <a:ea typeface="MS PGothic" panose="020B0600070205080204" pitchFamily="34" charset="-128"/>
                <a:cs typeface="CiscoSans" pitchFamily="34" charset="0"/>
              </a:defRPr>
            </a:lvl2pPr>
            <a:lvl3pPr algn="l" defTabSz="684530" rtl="0" eaLnBrk="1" fontAlgn="base" hangingPunct="1">
              <a:lnSpc>
                <a:spcPct val="80000"/>
              </a:lnSpc>
              <a:spcBef>
                <a:spcPct val="0"/>
              </a:spcBef>
              <a:spcAft>
                <a:spcPct val="0"/>
              </a:spcAft>
              <a:defRPr sz="3200">
                <a:solidFill>
                  <a:srgbClr val="676767"/>
                </a:solidFill>
                <a:latin typeface="Arial" panose="020B0604020202020204" pitchFamily="34" charset="0"/>
                <a:ea typeface="MS PGothic" panose="020B0600070205080204" pitchFamily="34" charset="-128"/>
                <a:cs typeface="CiscoSans" pitchFamily="34" charset="0"/>
              </a:defRPr>
            </a:lvl3pPr>
            <a:lvl4pPr algn="l" defTabSz="684530" rtl="0" eaLnBrk="1" fontAlgn="base" hangingPunct="1">
              <a:lnSpc>
                <a:spcPct val="80000"/>
              </a:lnSpc>
              <a:spcBef>
                <a:spcPct val="0"/>
              </a:spcBef>
              <a:spcAft>
                <a:spcPct val="0"/>
              </a:spcAft>
              <a:defRPr sz="3200">
                <a:solidFill>
                  <a:srgbClr val="676767"/>
                </a:solidFill>
                <a:latin typeface="Arial" panose="020B0604020202020204" pitchFamily="34" charset="0"/>
                <a:ea typeface="MS PGothic" panose="020B0600070205080204" pitchFamily="34" charset="-128"/>
                <a:cs typeface="CiscoSans" pitchFamily="34" charset="0"/>
              </a:defRPr>
            </a:lvl4pPr>
            <a:lvl5pPr algn="l" defTabSz="684530" rtl="0" eaLnBrk="1" fontAlgn="base" hangingPunct="1">
              <a:lnSpc>
                <a:spcPct val="80000"/>
              </a:lnSpc>
              <a:spcBef>
                <a:spcPct val="0"/>
              </a:spcBef>
              <a:spcAft>
                <a:spcPct val="0"/>
              </a:spcAft>
              <a:defRPr sz="3200">
                <a:solidFill>
                  <a:srgbClr val="676767"/>
                </a:solidFill>
                <a:latin typeface="Arial" panose="020B0604020202020204" pitchFamily="34" charset="0"/>
                <a:ea typeface="MS PGothic" panose="020B0600070205080204" pitchFamily="34" charset="-128"/>
                <a:cs typeface="CiscoSans" pitchFamily="34" charset="0"/>
              </a:defRPr>
            </a:lvl5pPr>
            <a:lvl6pPr marL="457200" algn="l" defTabSz="684530" rtl="0" eaLnBrk="1" fontAlgn="base" hangingPunct="1">
              <a:lnSpc>
                <a:spcPct val="80000"/>
              </a:lnSpc>
              <a:spcBef>
                <a:spcPct val="0"/>
              </a:spcBef>
              <a:spcAft>
                <a:spcPct val="0"/>
              </a:spcAft>
              <a:defRPr sz="3200">
                <a:solidFill>
                  <a:srgbClr val="676767"/>
                </a:solidFill>
                <a:latin typeface="Arial" panose="020B0604020202020204" pitchFamily="34" charset="0"/>
                <a:ea typeface="MS PGothic" panose="020B0600070205080204" pitchFamily="34" charset="-128"/>
              </a:defRPr>
            </a:lvl6pPr>
            <a:lvl7pPr marL="914400" algn="l" defTabSz="684530" rtl="0" eaLnBrk="1" fontAlgn="base" hangingPunct="1">
              <a:lnSpc>
                <a:spcPct val="80000"/>
              </a:lnSpc>
              <a:spcBef>
                <a:spcPct val="0"/>
              </a:spcBef>
              <a:spcAft>
                <a:spcPct val="0"/>
              </a:spcAft>
              <a:defRPr sz="3200">
                <a:solidFill>
                  <a:srgbClr val="676767"/>
                </a:solidFill>
                <a:latin typeface="Arial" panose="020B0604020202020204" pitchFamily="34" charset="0"/>
                <a:ea typeface="MS PGothic" panose="020B0600070205080204" pitchFamily="34" charset="-128"/>
              </a:defRPr>
            </a:lvl7pPr>
            <a:lvl8pPr marL="1371600" algn="l" defTabSz="684530" rtl="0" eaLnBrk="1" fontAlgn="base" hangingPunct="1">
              <a:lnSpc>
                <a:spcPct val="80000"/>
              </a:lnSpc>
              <a:spcBef>
                <a:spcPct val="0"/>
              </a:spcBef>
              <a:spcAft>
                <a:spcPct val="0"/>
              </a:spcAft>
              <a:defRPr sz="3200">
                <a:solidFill>
                  <a:srgbClr val="676767"/>
                </a:solidFill>
                <a:latin typeface="Arial" panose="020B0604020202020204" pitchFamily="34" charset="0"/>
                <a:ea typeface="MS PGothic" panose="020B0600070205080204" pitchFamily="34" charset="-128"/>
              </a:defRPr>
            </a:lvl8pPr>
            <a:lvl9pPr marL="1828800" algn="l" defTabSz="684530" rtl="0" eaLnBrk="1" fontAlgn="base" hangingPunct="1">
              <a:lnSpc>
                <a:spcPct val="80000"/>
              </a:lnSpc>
              <a:spcBef>
                <a:spcPct val="0"/>
              </a:spcBef>
              <a:spcAft>
                <a:spcPct val="0"/>
              </a:spcAft>
              <a:defRPr sz="3200">
                <a:solidFill>
                  <a:srgbClr val="676767"/>
                </a:solidFill>
                <a:latin typeface="Arial" panose="020B0604020202020204" pitchFamily="34" charset="0"/>
                <a:ea typeface="MS PGothic" panose="020B0600070205080204" pitchFamily="34" charset="-128"/>
              </a:defRPr>
            </a:lvl9pPr>
          </a:lstStyle>
          <a:p>
            <a:r>
              <a:rPr lang="en-US" sz="1600" dirty="0"/>
              <a:t>Network Attacks - Denial of Service, Buffer Overflows, and Evasion</a:t>
            </a:r>
            <a:br>
              <a:rPr lang="en-US" altLang="en-US" dirty="0"/>
            </a:br>
            <a:r>
              <a:rPr lang="en-US" dirty="0"/>
              <a:t>DoS and </a:t>
            </a:r>
            <a:r>
              <a:rPr lang="en-US" dirty="0" err="1"/>
              <a:t>DDoS</a:t>
            </a:r>
            <a:r>
              <a:rPr lang="en-US" dirty="0"/>
              <a:t> Attacks (Contd.)</a:t>
            </a:r>
            <a:endParaRPr lang="en-US" dirty="0"/>
          </a:p>
        </p:txBody>
      </p:sp>
      <p:sp>
        <p:nvSpPr>
          <p:cNvPr id="8" name="TextBox 7"/>
          <p:cNvSpPr txBox="1"/>
          <p:nvPr/>
        </p:nvSpPr>
        <p:spPr>
          <a:xfrm>
            <a:off x="198674" y="918424"/>
            <a:ext cx="4281886" cy="584775"/>
          </a:xfrm>
          <a:prstGeom prst="rect">
            <a:avLst/>
          </a:prstGeom>
          <a:noFill/>
        </p:spPr>
        <p:txBody>
          <a:bodyPr wrap="square">
            <a:spAutoFit/>
          </a:bodyPr>
          <a:lstStyle/>
          <a:p>
            <a:r>
              <a:rPr lang="en-US" sz="1600" b="1" dirty="0" err="1">
                <a:solidFill>
                  <a:srgbClr val="000000"/>
                </a:solidFill>
                <a:latin typeface="+mn-lt"/>
              </a:rPr>
              <a:t>DoS</a:t>
            </a:r>
            <a:r>
              <a:rPr lang="en-US" sz="1600" b="1" dirty="0">
                <a:solidFill>
                  <a:srgbClr val="000000"/>
                </a:solidFill>
                <a:latin typeface="+mn-lt"/>
              </a:rPr>
              <a:t> Attack:</a:t>
            </a:r>
            <a:r>
              <a:rPr lang="en-US" sz="1600" dirty="0">
                <a:solidFill>
                  <a:srgbClr val="000000"/>
                </a:solidFill>
                <a:latin typeface="+mn-lt"/>
              </a:rPr>
              <a:t> Click Play in the figure to view the animation of a DoS attack.</a:t>
            </a:r>
            <a:endParaRPr lang="en-US" sz="1600" dirty="0">
              <a:solidFill>
                <a:srgbClr val="000000"/>
              </a:solidFill>
              <a:latin typeface="+mn-lt"/>
            </a:endParaRPr>
          </a:p>
        </p:txBody>
      </p:sp>
      <p:sp>
        <p:nvSpPr>
          <p:cNvPr id="13" name="TextBox 12"/>
          <p:cNvSpPr txBox="1"/>
          <p:nvPr/>
        </p:nvSpPr>
        <p:spPr>
          <a:xfrm>
            <a:off x="4910328" y="887645"/>
            <a:ext cx="4078224" cy="584775"/>
          </a:xfrm>
          <a:prstGeom prst="rect">
            <a:avLst/>
          </a:prstGeom>
          <a:noFill/>
        </p:spPr>
        <p:txBody>
          <a:bodyPr wrap="square">
            <a:spAutoFit/>
          </a:bodyPr>
          <a:lstStyle/>
          <a:p>
            <a:r>
              <a:rPr lang="en-US" sz="1600" b="1" dirty="0">
                <a:solidFill>
                  <a:srgbClr val="000000"/>
                </a:solidFill>
                <a:latin typeface="+mn-lt"/>
              </a:rPr>
              <a:t>DDoS Attack:</a:t>
            </a:r>
            <a:r>
              <a:rPr lang="en-US" sz="1600" dirty="0">
                <a:solidFill>
                  <a:srgbClr val="000000"/>
                </a:solidFill>
                <a:latin typeface="+mn-lt"/>
              </a:rPr>
              <a:t> Click Play in the figure to view the animations of a DDoS attack.</a:t>
            </a:r>
            <a:endParaRPr lang="en-US" sz="1600" dirty="0">
              <a:solidFill>
                <a:srgbClr val="000000"/>
              </a:solidFill>
              <a:latin typeface="+mn-lt"/>
            </a:endParaRPr>
          </a:p>
        </p:txBody>
      </p:sp>
      <p:pic>
        <p:nvPicPr>
          <p:cNvPr id="2" name="Picture 1"/>
          <p:cNvPicPr>
            <a:picLocks noChangeAspect="1"/>
          </p:cNvPicPr>
          <p:nvPr/>
        </p:nvPicPr>
        <p:blipFill>
          <a:blip r:embed="rId1"/>
          <a:stretch>
            <a:fillRect/>
          </a:stretch>
        </p:blipFill>
        <p:spPr>
          <a:xfrm>
            <a:off x="263929" y="1600226"/>
            <a:ext cx="4334256" cy="2766008"/>
          </a:xfrm>
          <a:prstGeom prst="rect">
            <a:avLst/>
          </a:prstGeom>
        </p:spPr>
      </p:pic>
      <p:pic>
        <p:nvPicPr>
          <p:cNvPr id="3" name="Picture 2"/>
          <p:cNvPicPr>
            <a:picLocks noChangeAspect="1"/>
          </p:cNvPicPr>
          <p:nvPr/>
        </p:nvPicPr>
        <p:blipFill>
          <a:blip r:embed="rId2"/>
          <a:stretch>
            <a:fillRect/>
          </a:stretch>
        </p:blipFill>
        <p:spPr>
          <a:xfrm>
            <a:off x="4892588" y="1602837"/>
            <a:ext cx="3702772" cy="3035414"/>
          </a:xfrm>
          <a:prstGeom prst="rect">
            <a:avLst/>
          </a:prstGeom>
        </p:spPr>
      </p:pic>
    </p:spTree>
    <p:custDataLst>
      <p:tags r:id="rId3"/>
    </p:custDataLst>
  </p:cSld>
  <p:clrMapOvr>
    <a:masterClrMapping/>
  </p:clrMapOvr>
  <p:transition spd="slow">
    <p:wipe/>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2"/>
          <p:cNvSpPr txBox="1">
            <a:spLocks noChangeArrowheads="1"/>
          </p:cNvSpPr>
          <p:nvPr/>
        </p:nvSpPr>
        <p:spPr bwMode="auto">
          <a:xfrm>
            <a:off x="144065" y="63366"/>
            <a:ext cx="8999935" cy="757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1440" tIns="45720" rIns="91440" bIns="45720" numCol="1" anchor="ctr" anchorCtr="0" compatLnSpc="1"/>
          <a:lstStyle>
            <a:lvl1pPr algn="l" defTabSz="684530" rtl="0" eaLnBrk="1" fontAlgn="base" hangingPunct="1">
              <a:lnSpc>
                <a:spcPct val="100000"/>
              </a:lnSpc>
              <a:spcBef>
                <a:spcPct val="0"/>
              </a:spcBef>
              <a:spcAft>
                <a:spcPct val="0"/>
              </a:spcAft>
              <a:defRPr lang="en-US" sz="2400" kern="1200">
                <a:solidFill>
                  <a:schemeClr val="accent4"/>
                </a:solidFill>
                <a:latin typeface="+mj-lt"/>
                <a:ea typeface="MS PGothic" panose="020B0600070205080204" pitchFamily="34" charset="-128"/>
                <a:cs typeface="CiscoSans"/>
              </a:defRPr>
            </a:lvl1pPr>
            <a:lvl2pPr algn="l" defTabSz="684530" rtl="0" eaLnBrk="1" fontAlgn="base" hangingPunct="1">
              <a:lnSpc>
                <a:spcPct val="80000"/>
              </a:lnSpc>
              <a:spcBef>
                <a:spcPct val="0"/>
              </a:spcBef>
              <a:spcAft>
                <a:spcPct val="0"/>
              </a:spcAft>
              <a:defRPr sz="3200">
                <a:solidFill>
                  <a:srgbClr val="676767"/>
                </a:solidFill>
                <a:latin typeface="Arial" panose="020B0604020202020204" pitchFamily="34" charset="0"/>
                <a:ea typeface="MS PGothic" panose="020B0600070205080204" pitchFamily="34" charset="-128"/>
                <a:cs typeface="CiscoSans" pitchFamily="34" charset="0"/>
              </a:defRPr>
            </a:lvl2pPr>
            <a:lvl3pPr algn="l" defTabSz="684530" rtl="0" eaLnBrk="1" fontAlgn="base" hangingPunct="1">
              <a:lnSpc>
                <a:spcPct val="80000"/>
              </a:lnSpc>
              <a:spcBef>
                <a:spcPct val="0"/>
              </a:spcBef>
              <a:spcAft>
                <a:spcPct val="0"/>
              </a:spcAft>
              <a:defRPr sz="3200">
                <a:solidFill>
                  <a:srgbClr val="676767"/>
                </a:solidFill>
                <a:latin typeface="Arial" panose="020B0604020202020204" pitchFamily="34" charset="0"/>
                <a:ea typeface="MS PGothic" panose="020B0600070205080204" pitchFamily="34" charset="-128"/>
                <a:cs typeface="CiscoSans" pitchFamily="34" charset="0"/>
              </a:defRPr>
            </a:lvl3pPr>
            <a:lvl4pPr algn="l" defTabSz="684530" rtl="0" eaLnBrk="1" fontAlgn="base" hangingPunct="1">
              <a:lnSpc>
                <a:spcPct val="80000"/>
              </a:lnSpc>
              <a:spcBef>
                <a:spcPct val="0"/>
              </a:spcBef>
              <a:spcAft>
                <a:spcPct val="0"/>
              </a:spcAft>
              <a:defRPr sz="3200">
                <a:solidFill>
                  <a:srgbClr val="676767"/>
                </a:solidFill>
                <a:latin typeface="Arial" panose="020B0604020202020204" pitchFamily="34" charset="0"/>
                <a:ea typeface="MS PGothic" panose="020B0600070205080204" pitchFamily="34" charset="-128"/>
                <a:cs typeface="CiscoSans" pitchFamily="34" charset="0"/>
              </a:defRPr>
            </a:lvl4pPr>
            <a:lvl5pPr algn="l" defTabSz="684530" rtl="0" eaLnBrk="1" fontAlgn="base" hangingPunct="1">
              <a:lnSpc>
                <a:spcPct val="80000"/>
              </a:lnSpc>
              <a:spcBef>
                <a:spcPct val="0"/>
              </a:spcBef>
              <a:spcAft>
                <a:spcPct val="0"/>
              </a:spcAft>
              <a:defRPr sz="3200">
                <a:solidFill>
                  <a:srgbClr val="676767"/>
                </a:solidFill>
                <a:latin typeface="Arial" panose="020B0604020202020204" pitchFamily="34" charset="0"/>
                <a:ea typeface="MS PGothic" panose="020B0600070205080204" pitchFamily="34" charset="-128"/>
                <a:cs typeface="CiscoSans" pitchFamily="34" charset="0"/>
              </a:defRPr>
            </a:lvl5pPr>
            <a:lvl6pPr marL="457200" algn="l" defTabSz="684530" rtl="0" eaLnBrk="1" fontAlgn="base" hangingPunct="1">
              <a:lnSpc>
                <a:spcPct val="80000"/>
              </a:lnSpc>
              <a:spcBef>
                <a:spcPct val="0"/>
              </a:spcBef>
              <a:spcAft>
                <a:spcPct val="0"/>
              </a:spcAft>
              <a:defRPr sz="3200">
                <a:solidFill>
                  <a:srgbClr val="676767"/>
                </a:solidFill>
                <a:latin typeface="Arial" panose="020B0604020202020204" pitchFamily="34" charset="0"/>
                <a:ea typeface="MS PGothic" panose="020B0600070205080204" pitchFamily="34" charset="-128"/>
              </a:defRPr>
            </a:lvl6pPr>
            <a:lvl7pPr marL="914400" algn="l" defTabSz="684530" rtl="0" eaLnBrk="1" fontAlgn="base" hangingPunct="1">
              <a:lnSpc>
                <a:spcPct val="80000"/>
              </a:lnSpc>
              <a:spcBef>
                <a:spcPct val="0"/>
              </a:spcBef>
              <a:spcAft>
                <a:spcPct val="0"/>
              </a:spcAft>
              <a:defRPr sz="3200">
                <a:solidFill>
                  <a:srgbClr val="676767"/>
                </a:solidFill>
                <a:latin typeface="Arial" panose="020B0604020202020204" pitchFamily="34" charset="0"/>
                <a:ea typeface="MS PGothic" panose="020B0600070205080204" pitchFamily="34" charset="-128"/>
              </a:defRPr>
            </a:lvl7pPr>
            <a:lvl8pPr marL="1371600" algn="l" defTabSz="684530" rtl="0" eaLnBrk="1" fontAlgn="base" hangingPunct="1">
              <a:lnSpc>
                <a:spcPct val="80000"/>
              </a:lnSpc>
              <a:spcBef>
                <a:spcPct val="0"/>
              </a:spcBef>
              <a:spcAft>
                <a:spcPct val="0"/>
              </a:spcAft>
              <a:defRPr sz="3200">
                <a:solidFill>
                  <a:srgbClr val="676767"/>
                </a:solidFill>
                <a:latin typeface="Arial" panose="020B0604020202020204" pitchFamily="34" charset="0"/>
                <a:ea typeface="MS PGothic" panose="020B0600070205080204" pitchFamily="34" charset="-128"/>
              </a:defRPr>
            </a:lvl8pPr>
            <a:lvl9pPr marL="1828800" algn="l" defTabSz="684530" rtl="0" eaLnBrk="1" fontAlgn="base" hangingPunct="1">
              <a:lnSpc>
                <a:spcPct val="80000"/>
              </a:lnSpc>
              <a:spcBef>
                <a:spcPct val="0"/>
              </a:spcBef>
              <a:spcAft>
                <a:spcPct val="0"/>
              </a:spcAft>
              <a:defRPr sz="3200">
                <a:solidFill>
                  <a:srgbClr val="676767"/>
                </a:solidFill>
                <a:latin typeface="Arial" panose="020B0604020202020204" pitchFamily="34" charset="0"/>
                <a:ea typeface="MS PGothic" panose="020B0600070205080204" pitchFamily="34" charset="-128"/>
              </a:defRPr>
            </a:lvl9pPr>
          </a:lstStyle>
          <a:p>
            <a:r>
              <a:rPr lang="en-US" sz="1600" dirty="0"/>
              <a:t>Network Attacks - Denial of Service, Buffer Overflows, and Evasion</a:t>
            </a:r>
            <a:br>
              <a:rPr lang="en-US" altLang="en-US" dirty="0"/>
            </a:br>
            <a:r>
              <a:rPr lang="en-US" dirty="0"/>
              <a:t>DoS and DDoS Attacks</a:t>
            </a:r>
            <a:endParaRPr lang="en-US" dirty="0"/>
          </a:p>
        </p:txBody>
      </p:sp>
      <p:sp>
        <p:nvSpPr>
          <p:cNvPr id="2" name="Content Placeholder 1"/>
          <p:cNvSpPr>
            <a:spLocks noGrp="1"/>
          </p:cNvSpPr>
          <p:nvPr>
            <p:ph idx="1"/>
          </p:nvPr>
        </p:nvSpPr>
        <p:spPr>
          <a:xfrm>
            <a:off x="144065" y="798944"/>
            <a:ext cx="8855870" cy="2492895"/>
          </a:xfrm>
        </p:spPr>
        <p:txBody>
          <a:bodyPr/>
          <a:lstStyle/>
          <a:p>
            <a:pPr>
              <a:buFont typeface="Arial" panose="020B0604020202020204" pitchFamily="34" charset="0"/>
              <a:buChar char="•"/>
            </a:pPr>
            <a:r>
              <a:rPr lang="en-US" sz="1600" dirty="0"/>
              <a:t>A Denial of Service (DoS) attack creates some sort of interruption in network services to users, devices, or applications. The two types of DoS attacks are as follows:</a:t>
            </a:r>
            <a:endParaRPr lang="en-US" sz="1600" dirty="0"/>
          </a:p>
          <a:p>
            <a:pPr>
              <a:buFont typeface="Arial" panose="020B0604020202020204" pitchFamily="34" charset="0"/>
              <a:buChar char="•"/>
            </a:pPr>
            <a:r>
              <a:rPr lang="en-US" sz="1600" b="1" dirty="0"/>
              <a:t>Overwhelming Quantity of Traffic</a:t>
            </a:r>
            <a:r>
              <a:rPr lang="en-US" sz="1600" dirty="0"/>
              <a:t> - The threat actor sends an enormous quantity of data at a rate that the network, host, or application cannot handle. </a:t>
            </a:r>
            <a:endParaRPr lang="en-US" sz="1600" dirty="0"/>
          </a:p>
          <a:p>
            <a:pPr>
              <a:buFont typeface="Arial" panose="020B0604020202020204" pitchFamily="34" charset="0"/>
              <a:buChar char="•"/>
            </a:pPr>
            <a:r>
              <a:rPr lang="en-US" sz="1600" b="1" dirty="0"/>
              <a:t>Maliciously Formatted Packets</a:t>
            </a:r>
            <a:r>
              <a:rPr lang="en-US" sz="1600" dirty="0"/>
              <a:t> - The threat actor sends a maliciously formatted packet to a host or application and the receiver is unable to handle it.</a:t>
            </a:r>
            <a:endParaRPr lang="en-US" sz="1600" dirty="0"/>
          </a:p>
        </p:txBody>
      </p:sp>
    </p:spTree>
    <p:custDataLst>
      <p:tags r:id="rId1"/>
    </p:custDataLst>
  </p:cSld>
  <p:clrMapOvr>
    <a:masterClrMapping/>
  </p:clrMapOvr>
  <p:transition spd="slow">
    <p:wipe/>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2"/>
          <p:cNvSpPr txBox="1">
            <a:spLocks noChangeArrowheads="1"/>
          </p:cNvSpPr>
          <p:nvPr/>
        </p:nvSpPr>
        <p:spPr bwMode="auto">
          <a:xfrm>
            <a:off x="144065" y="63366"/>
            <a:ext cx="8999935" cy="757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1440" tIns="45720" rIns="91440" bIns="45720" numCol="1" anchor="ctr" anchorCtr="0" compatLnSpc="1"/>
          <a:lstStyle>
            <a:lvl1pPr algn="l" defTabSz="684530" rtl="0" eaLnBrk="1" fontAlgn="base" hangingPunct="1">
              <a:lnSpc>
                <a:spcPct val="100000"/>
              </a:lnSpc>
              <a:spcBef>
                <a:spcPct val="0"/>
              </a:spcBef>
              <a:spcAft>
                <a:spcPct val="0"/>
              </a:spcAft>
              <a:defRPr lang="en-US" sz="2400" kern="1200">
                <a:solidFill>
                  <a:schemeClr val="accent4"/>
                </a:solidFill>
                <a:latin typeface="+mj-lt"/>
                <a:ea typeface="MS PGothic" panose="020B0600070205080204" pitchFamily="34" charset="-128"/>
                <a:cs typeface="CiscoSans"/>
              </a:defRPr>
            </a:lvl1pPr>
            <a:lvl2pPr algn="l" defTabSz="684530" rtl="0" eaLnBrk="1" fontAlgn="base" hangingPunct="1">
              <a:lnSpc>
                <a:spcPct val="80000"/>
              </a:lnSpc>
              <a:spcBef>
                <a:spcPct val="0"/>
              </a:spcBef>
              <a:spcAft>
                <a:spcPct val="0"/>
              </a:spcAft>
              <a:defRPr sz="3200">
                <a:solidFill>
                  <a:srgbClr val="676767"/>
                </a:solidFill>
                <a:latin typeface="Arial" panose="020B0604020202020204" pitchFamily="34" charset="0"/>
                <a:ea typeface="MS PGothic" panose="020B0600070205080204" pitchFamily="34" charset="-128"/>
                <a:cs typeface="CiscoSans" pitchFamily="34" charset="0"/>
              </a:defRPr>
            </a:lvl2pPr>
            <a:lvl3pPr algn="l" defTabSz="684530" rtl="0" eaLnBrk="1" fontAlgn="base" hangingPunct="1">
              <a:lnSpc>
                <a:spcPct val="80000"/>
              </a:lnSpc>
              <a:spcBef>
                <a:spcPct val="0"/>
              </a:spcBef>
              <a:spcAft>
                <a:spcPct val="0"/>
              </a:spcAft>
              <a:defRPr sz="3200">
                <a:solidFill>
                  <a:srgbClr val="676767"/>
                </a:solidFill>
                <a:latin typeface="Arial" panose="020B0604020202020204" pitchFamily="34" charset="0"/>
                <a:ea typeface="MS PGothic" panose="020B0600070205080204" pitchFamily="34" charset="-128"/>
                <a:cs typeface="CiscoSans" pitchFamily="34" charset="0"/>
              </a:defRPr>
            </a:lvl3pPr>
            <a:lvl4pPr algn="l" defTabSz="684530" rtl="0" eaLnBrk="1" fontAlgn="base" hangingPunct="1">
              <a:lnSpc>
                <a:spcPct val="80000"/>
              </a:lnSpc>
              <a:spcBef>
                <a:spcPct val="0"/>
              </a:spcBef>
              <a:spcAft>
                <a:spcPct val="0"/>
              </a:spcAft>
              <a:defRPr sz="3200">
                <a:solidFill>
                  <a:srgbClr val="676767"/>
                </a:solidFill>
                <a:latin typeface="Arial" panose="020B0604020202020204" pitchFamily="34" charset="0"/>
                <a:ea typeface="MS PGothic" panose="020B0600070205080204" pitchFamily="34" charset="-128"/>
                <a:cs typeface="CiscoSans" pitchFamily="34" charset="0"/>
              </a:defRPr>
            </a:lvl4pPr>
            <a:lvl5pPr algn="l" defTabSz="684530" rtl="0" eaLnBrk="1" fontAlgn="base" hangingPunct="1">
              <a:lnSpc>
                <a:spcPct val="80000"/>
              </a:lnSpc>
              <a:spcBef>
                <a:spcPct val="0"/>
              </a:spcBef>
              <a:spcAft>
                <a:spcPct val="0"/>
              </a:spcAft>
              <a:defRPr sz="3200">
                <a:solidFill>
                  <a:srgbClr val="676767"/>
                </a:solidFill>
                <a:latin typeface="Arial" panose="020B0604020202020204" pitchFamily="34" charset="0"/>
                <a:ea typeface="MS PGothic" panose="020B0600070205080204" pitchFamily="34" charset="-128"/>
                <a:cs typeface="CiscoSans" pitchFamily="34" charset="0"/>
              </a:defRPr>
            </a:lvl5pPr>
            <a:lvl6pPr marL="457200" algn="l" defTabSz="684530" rtl="0" eaLnBrk="1" fontAlgn="base" hangingPunct="1">
              <a:lnSpc>
                <a:spcPct val="80000"/>
              </a:lnSpc>
              <a:spcBef>
                <a:spcPct val="0"/>
              </a:spcBef>
              <a:spcAft>
                <a:spcPct val="0"/>
              </a:spcAft>
              <a:defRPr sz="3200">
                <a:solidFill>
                  <a:srgbClr val="676767"/>
                </a:solidFill>
                <a:latin typeface="Arial" panose="020B0604020202020204" pitchFamily="34" charset="0"/>
                <a:ea typeface="MS PGothic" panose="020B0600070205080204" pitchFamily="34" charset="-128"/>
              </a:defRPr>
            </a:lvl6pPr>
            <a:lvl7pPr marL="914400" algn="l" defTabSz="684530" rtl="0" eaLnBrk="1" fontAlgn="base" hangingPunct="1">
              <a:lnSpc>
                <a:spcPct val="80000"/>
              </a:lnSpc>
              <a:spcBef>
                <a:spcPct val="0"/>
              </a:spcBef>
              <a:spcAft>
                <a:spcPct val="0"/>
              </a:spcAft>
              <a:defRPr sz="3200">
                <a:solidFill>
                  <a:srgbClr val="676767"/>
                </a:solidFill>
                <a:latin typeface="Arial" panose="020B0604020202020204" pitchFamily="34" charset="0"/>
                <a:ea typeface="MS PGothic" panose="020B0600070205080204" pitchFamily="34" charset="-128"/>
              </a:defRPr>
            </a:lvl7pPr>
            <a:lvl8pPr marL="1371600" algn="l" defTabSz="684530" rtl="0" eaLnBrk="1" fontAlgn="base" hangingPunct="1">
              <a:lnSpc>
                <a:spcPct val="80000"/>
              </a:lnSpc>
              <a:spcBef>
                <a:spcPct val="0"/>
              </a:spcBef>
              <a:spcAft>
                <a:spcPct val="0"/>
              </a:spcAft>
              <a:defRPr sz="3200">
                <a:solidFill>
                  <a:srgbClr val="676767"/>
                </a:solidFill>
                <a:latin typeface="Arial" panose="020B0604020202020204" pitchFamily="34" charset="0"/>
                <a:ea typeface="MS PGothic" panose="020B0600070205080204" pitchFamily="34" charset="-128"/>
              </a:defRPr>
            </a:lvl8pPr>
            <a:lvl9pPr marL="1828800" algn="l" defTabSz="684530" rtl="0" eaLnBrk="1" fontAlgn="base" hangingPunct="1">
              <a:lnSpc>
                <a:spcPct val="80000"/>
              </a:lnSpc>
              <a:spcBef>
                <a:spcPct val="0"/>
              </a:spcBef>
              <a:spcAft>
                <a:spcPct val="0"/>
              </a:spcAft>
              <a:defRPr sz="3200">
                <a:solidFill>
                  <a:srgbClr val="676767"/>
                </a:solidFill>
                <a:latin typeface="Arial" panose="020B0604020202020204" pitchFamily="34" charset="0"/>
                <a:ea typeface="MS PGothic" panose="020B0600070205080204" pitchFamily="34" charset="-128"/>
              </a:defRPr>
            </a:lvl9pPr>
          </a:lstStyle>
          <a:p>
            <a:r>
              <a:rPr lang="en-US" sz="1600" dirty="0"/>
              <a:t>Network Attacks - Denial of Service, Buffer Overflows, and Evasion</a:t>
            </a:r>
            <a:br>
              <a:rPr lang="en-US" altLang="en-US" dirty="0"/>
            </a:br>
            <a:r>
              <a:rPr lang="en-US" dirty="0"/>
              <a:t>Components of DDoS Attacks</a:t>
            </a:r>
            <a:endParaRPr lang="en-US" dirty="0"/>
          </a:p>
        </p:txBody>
      </p:sp>
      <p:sp>
        <p:nvSpPr>
          <p:cNvPr id="2" name="Content Placeholder 1"/>
          <p:cNvSpPr>
            <a:spLocks noGrp="1"/>
          </p:cNvSpPr>
          <p:nvPr>
            <p:ph idx="1"/>
          </p:nvPr>
        </p:nvSpPr>
        <p:spPr>
          <a:xfrm>
            <a:off x="216098" y="820917"/>
            <a:ext cx="8855868" cy="435495"/>
          </a:xfrm>
        </p:spPr>
        <p:txBody>
          <a:bodyPr/>
          <a:lstStyle/>
          <a:p>
            <a:pPr marL="0" indent="0">
              <a:buNone/>
            </a:pPr>
            <a:r>
              <a:rPr lang="en-US" sz="1600" dirty="0"/>
              <a:t>The following terms are used to describe the components of a </a:t>
            </a:r>
            <a:r>
              <a:rPr lang="en-US" sz="1600" dirty="0" err="1"/>
              <a:t>DDoS</a:t>
            </a:r>
            <a:r>
              <a:rPr lang="en-US" sz="1600" dirty="0"/>
              <a:t>:</a:t>
            </a:r>
            <a:endParaRPr lang="en-US" sz="1600" dirty="0"/>
          </a:p>
        </p:txBody>
      </p:sp>
      <p:graphicFrame>
        <p:nvGraphicFramePr>
          <p:cNvPr id="4" name="Content Placeholder 3"/>
          <p:cNvGraphicFramePr/>
          <p:nvPr/>
        </p:nvGraphicFramePr>
        <p:xfrm>
          <a:off x="340779" y="1228980"/>
          <a:ext cx="4779861" cy="3333750"/>
        </p:xfrm>
        <a:graphic>
          <a:graphicData uri="http://schemas.openxmlformats.org/drawingml/2006/table">
            <a:tbl>
              <a:tblPr firstRow="1" bandRow="1">
                <a:tableStyleId>{5C22544A-7EE6-4342-B048-85BDC9FD1C3A}</a:tableStyleId>
              </a:tblPr>
              <a:tblGrid>
                <a:gridCol w="1051489"/>
                <a:gridCol w="3728372"/>
              </a:tblGrid>
              <a:tr h="286045">
                <a:tc>
                  <a:txBody>
                    <a:bodyPr/>
                    <a:lstStyle/>
                    <a:p>
                      <a:pPr algn="ctr" fontAlgn="b"/>
                      <a:r>
                        <a:rPr lang="en-US" sz="1400" b="1" kern="1200" dirty="0">
                          <a:solidFill>
                            <a:schemeClr val="lt1"/>
                          </a:solidFill>
                          <a:latin typeface="+mn-lt"/>
                          <a:ea typeface="+mn-ea"/>
                          <a:cs typeface="+mn-cs"/>
                        </a:rPr>
                        <a:t>Component</a:t>
                      </a:r>
                      <a:endParaRPr lang="en-US" sz="1400" b="1" kern="1200" dirty="0">
                        <a:solidFill>
                          <a:schemeClr val="lt1"/>
                        </a:solidFill>
                        <a:latin typeface="+mn-lt"/>
                        <a:ea typeface="+mn-ea"/>
                        <a:cs typeface="+mn-cs"/>
                      </a:endParaRPr>
                    </a:p>
                  </a:txBody>
                  <a:tcPr marL="9525" marR="9525" marT="9525" marB="0" anchor="ctr"/>
                </a:tc>
                <a:tc>
                  <a:txBody>
                    <a:bodyPr/>
                    <a:lstStyle/>
                    <a:p>
                      <a:pPr algn="ctr"/>
                      <a:r>
                        <a:rPr lang="en-US" sz="1400" dirty="0"/>
                        <a:t>Description</a:t>
                      </a:r>
                      <a:endParaRPr lang="en-US" sz="1400" dirty="0"/>
                    </a:p>
                  </a:txBody>
                  <a:tcPr anchor="ctr"/>
                </a:tc>
              </a:tr>
              <a:tr h="340074">
                <a:tc>
                  <a:txBody>
                    <a:bodyPr/>
                    <a:lstStyle/>
                    <a:p>
                      <a:pPr algn="l" fontAlgn="b"/>
                      <a:r>
                        <a:rPr lang="en-US" sz="1400" b="0" i="0" kern="1200" dirty="0">
                          <a:solidFill>
                            <a:schemeClr val="dk1"/>
                          </a:solidFill>
                          <a:effectLst/>
                          <a:latin typeface="+mn-lt"/>
                          <a:ea typeface="+mn-ea"/>
                          <a:cs typeface="+mn-cs"/>
                        </a:rPr>
                        <a:t>zombies</a:t>
                      </a:r>
                      <a:endParaRPr lang="en-US" sz="1400" b="0" i="0" kern="1200" dirty="0">
                        <a:solidFill>
                          <a:schemeClr val="dk1"/>
                        </a:solidFill>
                        <a:effectLst/>
                        <a:latin typeface="+mn-lt"/>
                        <a:ea typeface="+mn-ea"/>
                        <a:cs typeface="+mn-cs"/>
                      </a:endParaRPr>
                    </a:p>
                  </a:txBody>
                  <a:tcPr marL="9525" marR="9525" marT="9525" marB="0" anchor="ctr"/>
                </a:tc>
                <a:tc>
                  <a:txBody>
                    <a:bodyPr/>
                    <a:lstStyle/>
                    <a:p>
                      <a:pPr algn="l"/>
                      <a:r>
                        <a:rPr lang="en-US" sz="1400" b="0" i="0" kern="1200" dirty="0">
                          <a:solidFill>
                            <a:schemeClr val="dk1"/>
                          </a:solidFill>
                          <a:effectLst/>
                          <a:latin typeface="+mn-lt"/>
                          <a:ea typeface="+mn-ea"/>
                          <a:cs typeface="+mn-cs"/>
                        </a:rPr>
                        <a:t>A group of compromised hosts. These hosts run malicious code. </a:t>
                      </a:r>
                      <a:endParaRPr lang="en-US" sz="1400" b="0" i="0" kern="1200" dirty="0">
                        <a:solidFill>
                          <a:schemeClr val="dk1"/>
                        </a:solidFill>
                        <a:effectLst/>
                        <a:latin typeface="+mn-lt"/>
                        <a:ea typeface="+mn-ea"/>
                        <a:cs typeface="+mn-cs"/>
                      </a:endParaRPr>
                    </a:p>
                  </a:txBody>
                  <a:tcPr anchor="ctr"/>
                </a:tc>
              </a:tr>
              <a:tr h="489852">
                <a:tc>
                  <a:txBody>
                    <a:bodyPr/>
                    <a:lstStyle/>
                    <a:p>
                      <a:pPr lvl="0" fontAlgn="ctr"/>
                      <a:r>
                        <a:rPr lang="en-US" sz="1400" b="0" i="0" kern="1200" dirty="0">
                          <a:solidFill>
                            <a:schemeClr val="dk1"/>
                          </a:solidFill>
                          <a:effectLst/>
                          <a:latin typeface="+mn-lt"/>
                          <a:ea typeface="+mn-ea"/>
                          <a:cs typeface="+mn-cs"/>
                        </a:rPr>
                        <a:t>bots</a:t>
                      </a:r>
                      <a:endParaRPr lang="en-US" sz="1400" b="0" i="0" kern="1200" dirty="0">
                        <a:solidFill>
                          <a:schemeClr val="dk1"/>
                        </a:solidFill>
                        <a:effectLst/>
                        <a:latin typeface="+mn-lt"/>
                        <a:ea typeface="+mn-ea"/>
                        <a:cs typeface="+mn-cs"/>
                      </a:endParaRPr>
                    </a:p>
                  </a:txBody>
                  <a:tcPr marL="47625" marR="47625" marT="47625" marB="47625" anchor="ctr"/>
                </a:tc>
                <a:tc>
                  <a:txBody>
                    <a:bodyPr/>
                    <a:lstStyle/>
                    <a:p>
                      <a:pPr fontAlgn="ctr"/>
                      <a:r>
                        <a:rPr lang="en-US" sz="1400" b="0" i="0" kern="1200" dirty="0">
                          <a:solidFill>
                            <a:schemeClr val="dk1"/>
                          </a:solidFill>
                          <a:effectLst/>
                          <a:latin typeface="+mn-lt"/>
                          <a:ea typeface="+mn-ea"/>
                          <a:cs typeface="+mn-cs"/>
                        </a:rPr>
                        <a:t>Bots are malware that is designed to infect a host and communicate with a handler system. </a:t>
                      </a:r>
                      <a:endParaRPr lang="en-US" sz="1400" b="0" i="0" kern="1200" dirty="0">
                        <a:solidFill>
                          <a:schemeClr val="dk1"/>
                        </a:solidFill>
                        <a:effectLst/>
                        <a:latin typeface="+mn-lt"/>
                        <a:ea typeface="+mn-ea"/>
                        <a:cs typeface="+mn-cs"/>
                      </a:endParaRPr>
                    </a:p>
                  </a:txBody>
                  <a:tcPr marL="47625" marR="47625" marT="47625" marB="47625" anchor="ctr"/>
                </a:tc>
              </a:tr>
              <a:tr h="489852">
                <a:tc>
                  <a:txBody>
                    <a:bodyPr/>
                    <a:lstStyle/>
                    <a:p>
                      <a:pPr algn="l" fontAlgn="b"/>
                      <a:r>
                        <a:rPr lang="en-US" sz="1400" b="0" i="0" kern="1200" dirty="0" err="1">
                          <a:solidFill>
                            <a:schemeClr val="dk1"/>
                          </a:solidFill>
                          <a:effectLst/>
                          <a:latin typeface="+mn-lt"/>
                          <a:ea typeface="+mn-ea"/>
                          <a:cs typeface="+mn-cs"/>
                        </a:rPr>
                        <a:t>botnet</a:t>
                      </a:r>
                      <a:endParaRPr lang="en-US" sz="1400" b="0" i="0" kern="1200" dirty="0">
                        <a:solidFill>
                          <a:schemeClr val="dk1"/>
                        </a:solidFill>
                        <a:effectLst/>
                        <a:latin typeface="+mn-lt"/>
                        <a:ea typeface="+mn-ea"/>
                        <a:cs typeface="+mn-cs"/>
                      </a:endParaRPr>
                    </a:p>
                  </a:txBody>
                  <a:tcPr marL="9525" marR="9525" marT="9525" marB="0" anchor="ctr"/>
                </a:tc>
                <a:tc>
                  <a:txBody>
                    <a:bodyPr/>
                    <a:lstStyle/>
                    <a:p>
                      <a:pPr fontAlgn="ctr"/>
                      <a:r>
                        <a:rPr lang="en-US" sz="1400" b="0" i="0" kern="1200" dirty="0">
                          <a:solidFill>
                            <a:schemeClr val="dk1"/>
                          </a:solidFill>
                          <a:effectLst/>
                          <a:latin typeface="+mn-lt"/>
                          <a:ea typeface="+mn-ea"/>
                          <a:cs typeface="+mn-cs"/>
                        </a:rPr>
                        <a:t>A group of zombies that have been infected using self-propagating malware and are controlled by handlers.</a:t>
                      </a:r>
                      <a:endParaRPr lang="en-US" sz="1400" b="0" i="0" kern="1200" dirty="0">
                        <a:solidFill>
                          <a:schemeClr val="dk1"/>
                        </a:solidFill>
                        <a:effectLst/>
                        <a:latin typeface="+mn-lt"/>
                        <a:ea typeface="+mn-ea"/>
                        <a:cs typeface="+mn-cs"/>
                      </a:endParaRPr>
                    </a:p>
                  </a:txBody>
                  <a:tcPr marL="47625" marR="47625" marT="47625" marB="47625" anchor="ctr"/>
                </a:tc>
              </a:tr>
              <a:tr h="489852">
                <a:tc>
                  <a:txBody>
                    <a:bodyPr/>
                    <a:lstStyle/>
                    <a:p>
                      <a:pPr algn="l" fontAlgn="b"/>
                      <a:r>
                        <a:rPr lang="en-US" sz="1400" b="0" i="0" kern="1200" dirty="0">
                          <a:solidFill>
                            <a:schemeClr val="dk1"/>
                          </a:solidFill>
                          <a:effectLst/>
                          <a:latin typeface="+mn-lt"/>
                          <a:ea typeface="+mn-ea"/>
                          <a:cs typeface="+mn-cs"/>
                        </a:rPr>
                        <a:t>handlers</a:t>
                      </a:r>
                      <a:endParaRPr lang="en-US" sz="1400" b="0" i="0" kern="1200" dirty="0">
                        <a:solidFill>
                          <a:schemeClr val="dk1"/>
                        </a:solidFill>
                        <a:effectLst/>
                        <a:latin typeface="+mn-lt"/>
                        <a:ea typeface="+mn-ea"/>
                        <a:cs typeface="+mn-cs"/>
                      </a:endParaRPr>
                    </a:p>
                  </a:txBody>
                  <a:tcPr marL="9525" marR="9525" marT="9525" marB="0" anchor="ctr"/>
                </a:tc>
                <a:tc>
                  <a:txBody>
                    <a:bodyPr/>
                    <a:lstStyle/>
                    <a:p>
                      <a:pPr fontAlgn="ctr"/>
                      <a:r>
                        <a:rPr lang="en-US" sz="1400" b="0" i="0" kern="1200" dirty="0">
                          <a:solidFill>
                            <a:schemeClr val="dk1"/>
                          </a:solidFill>
                          <a:effectLst/>
                          <a:latin typeface="+mn-lt"/>
                          <a:ea typeface="+mn-ea"/>
                          <a:cs typeface="+mn-cs"/>
                        </a:rPr>
                        <a:t>A master command-and-control (</a:t>
                      </a:r>
                      <a:r>
                        <a:rPr lang="en-US" sz="1400" b="0" i="0" kern="1200" dirty="0" err="1">
                          <a:solidFill>
                            <a:schemeClr val="dk1"/>
                          </a:solidFill>
                          <a:effectLst/>
                          <a:latin typeface="+mn-lt"/>
                          <a:ea typeface="+mn-ea"/>
                          <a:cs typeface="+mn-cs"/>
                        </a:rPr>
                        <a:t>CnC</a:t>
                      </a:r>
                      <a:r>
                        <a:rPr lang="en-US" sz="1400" b="0" i="0" kern="1200" dirty="0">
                          <a:solidFill>
                            <a:schemeClr val="dk1"/>
                          </a:solidFill>
                          <a:effectLst/>
                          <a:latin typeface="+mn-lt"/>
                          <a:ea typeface="+mn-ea"/>
                          <a:cs typeface="+mn-cs"/>
                        </a:rPr>
                        <a:t> or C2) server controlling groups of zombies. </a:t>
                      </a:r>
                      <a:endParaRPr lang="en-US" sz="1400" b="0" i="0" kern="1200" dirty="0">
                        <a:solidFill>
                          <a:schemeClr val="dk1"/>
                        </a:solidFill>
                        <a:effectLst/>
                        <a:latin typeface="+mn-lt"/>
                        <a:ea typeface="+mn-ea"/>
                        <a:cs typeface="+mn-cs"/>
                      </a:endParaRPr>
                    </a:p>
                  </a:txBody>
                  <a:tcPr marL="47625" marR="47625" marT="47625" marB="47625" anchor="ctr"/>
                </a:tc>
              </a:tr>
              <a:tr h="314865">
                <a:tc>
                  <a:txBody>
                    <a:bodyPr/>
                    <a:lstStyle/>
                    <a:p>
                      <a:pPr algn="l" fontAlgn="b"/>
                      <a:r>
                        <a:rPr lang="en-US" sz="1400" b="0" i="0" kern="1200" dirty="0" err="1">
                          <a:solidFill>
                            <a:schemeClr val="dk1"/>
                          </a:solidFill>
                          <a:effectLst/>
                          <a:latin typeface="+mn-lt"/>
                          <a:ea typeface="+mn-ea"/>
                          <a:cs typeface="+mn-cs"/>
                        </a:rPr>
                        <a:t>botmaster</a:t>
                      </a:r>
                      <a:endParaRPr lang="en-US" sz="1400" b="0" i="0" kern="1200" dirty="0">
                        <a:solidFill>
                          <a:schemeClr val="dk1"/>
                        </a:solidFill>
                        <a:effectLst/>
                        <a:latin typeface="+mn-lt"/>
                        <a:ea typeface="+mn-ea"/>
                        <a:cs typeface="+mn-cs"/>
                      </a:endParaRPr>
                    </a:p>
                  </a:txBody>
                  <a:tcPr marL="9525" marR="9525" marT="9525" marB="0" anchor="ctr"/>
                </a:tc>
                <a:tc>
                  <a:txBody>
                    <a:bodyPr/>
                    <a:lstStyle/>
                    <a:p>
                      <a:pPr algn="l"/>
                      <a:r>
                        <a:rPr lang="en-US" sz="1400" b="0" i="0" kern="1200" dirty="0">
                          <a:solidFill>
                            <a:schemeClr val="dk1"/>
                          </a:solidFill>
                          <a:effectLst/>
                          <a:latin typeface="+mn-lt"/>
                          <a:ea typeface="+mn-ea"/>
                          <a:cs typeface="+mn-cs"/>
                        </a:rPr>
                        <a:t>Enables unauthorized file transfer services on end devices.</a:t>
                      </a:r>
                      <a:endParaRPr lang="en-US" sz="1400" b="0" i="0" kern="1200" dirty="0">
                        <a:solidFill>
                          <a:schemeClr val="dk1"/>
                        </a:solidFill>
                        <a:effectLst/>
                        <a:latin typeface="+mn-lt"/>
                        <a:ea typeface="+mn-ea"/>
                        <a:cs typeface="+mn-cs"/>
                      </a:endParaRPr>
                    </a:p>
                  </a:txBody>
                  <a:tcPr anchor="ctr"/>
                </a:tc>
              </a:tr>
            </a:tbl>
          </a:graphicData>
        </a:graphic>
      </p:graphicFrame>
      <p:pic>
        <p:nvPicPr>
          <p:cNvPr id="3" name="Picture 2"/>
          <p:cNvPicPr>
            <a:picLocks noChangeAspect="1"/>
          </p:cNvPicPr>
          <p:nvPr/>
        </p:nvPicPr>
        <p:blipFill>
          <a:blip r:embed="rId1"/>
          <a:stretch>
            <a:fillRect/>
          </a:stretch>
        </p:blipFill>
        <p:spPr>
          <a:xfrm>
            <a:off x="5192061" y="1499946"/>
            <a:ext cx="3902509" cy="2834640"/>
          </a:xfrm>
          <a:prstGeom prst="rect">
            <a:avLst/>
          </a:prstGeom>
          <a:ln>
            <a:solidFill>
              <a:schemeClr val="bg1">
                <a:lumMod val="85000"/>
              </a:schemeClr>
            </a:solidFill>
          </a:ln>
        </p:spPr>
      </p:pic>
    </p:spTree>
    <p:custDataLst>
      <p:tags r:id="rId2"/>
    </p:custDataLst>
  </p:cSld>
  <p:clrMapOvr>
    <a:masterClrMapping/>
  </p:clrMapOvr>
  <p:transition spd="slow">
    <p:wipe/>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2"/>
          <p:cNvSpPr txBox="1">
            <a:spLocks noChangeArrowheads="1"/>
          </p:cNvSpPr>
          <p:nvPr/>
        </p:nvSpPr>
        <p:spPr bwMode="auto">
          <a:xfrm>
            <a:off x="144065" y="63366"/>
            <a:ext cx="8999935" cy="757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1440" tIns="45720" rIns="91440" bIns="45720" numCol="1" anchor="ctr" anchorCtr="0" compatLnSpc="1"/>
          <a:lstStyle>
            <a:lvl1pPr algn="l" defTabSz="684530" rtl="0" eaLnBrk="1" fontAlgn="base" hangingPunct="1">
              <a:lnSpc>
                <a:spcPct val="100000"/>
              </a:lnSpc>
              <a:spcBef>
                <a:spcPct val="0"/>
              </a:spcBef>
              <a:spcAft>
                <a:spcPct val="0"/>
              </a:spcAft>
              <a:defRPr lang="en-US" sz="2400" kern="1200">
                <a:solidFill>
                  <a:schemeClr val="accent4"/>
                </a:solidFill>
                <a:latin typeface="+mj-lt"/>
                <a:ea typeface="MS PGothic" panose="020B0600070205080204" pitchFamily="34" charset="-128"/>
                <a:cs typeface="CiscoSans"/>
              </a:defRPr>
            </a:lvl1pPr>
            <a:lvl2pPr algn="l" defTabSz="684530" rtl="0" eaLnBrk="1" fontAlgn="base" hangingPunct="1">
              <a:lnSpc>
                <a:spcPct val="80000"/>
              </a:lnSpc>
              <a:spcBef>
                <a:spcPct val="0"/>
              </a:spcBef>
              <a:spcAft>
                <a:spcPct val="0"/>
              </a:spcAft>
              <a:defRPr sz="3200">
                <a:solidFill>
                  <a:srgbClr val="676767"/>
                </a:solidFill>
                <a:latin typeface="Arial" panose="020B0604020202020204" pitchFamily="34" charset="0"/>
                <a:ea typeface="MS PGothic" panose="020B0600070205080204" pitchFamily="34" charset="-128"/>
                <a:cs typeface="CiscoSans" pitchFamily="34" charset="0"/>
              </a:defRPr>
            </a:lvl2pPr>
            <a:lvl3pPr algn="l" defTabSz="684530" rtl="0" eaLnBrk="1" fontAlgn="base" hangingPunct="1">
              <a:lnSpc>
                <a:spcPct val="80000"/>
              </a:lnSpc>
              <a:spcBef>
                <a:spcPct val="0"/>
              </a:spcBef>
              <a:spcAft>
                <a:spcPct val="0"/>
              </a:spcAft>
              <a:defRPr sz="3200">
                <a:solidFill>
                  <a:srgbClr val="676767"/>
                </a:solidFill>
                <a:latin typeface="Arial" panose="020B0604020202020204" pitchFamily="34" charset="0"/>
                <a:ea typeface="MS PGothic" panose="020B0600070205080204" pitchFamily="34" charset="-128"/>
                <a:cs typeface="CiscoSans" pitchFamily="34" charset="0"/>
              </a:defRPr>
            </a:lvl3pPr>
            <a:lvl4pPr algn="l" defTabSz="684530" rtl="0" eaLnBrk="1" fontAlgn="base" hangingPunct="1">
              <a:lnSpc>
                <a:spcPct val="80000"/>
              </a:lnSpc>
              <a:spcBef>
                <a:spcPct val="0"/>
              </a:spcBef>
              <a:spcAft>
                <a:spcPct val="0"/>
              </a:spcAft>
              <a:defRPr sz="3200">
                <a:solidFill>
                  <a:srgbClr val="676767"/>
                </a:solidFill>
                <a:latin typeface="Arial" panose="020B0604020202020204" pitchFamily="34" charset="0"/>
                <a:ea typeface="MS PGothic" panose="020B0600070205080204" pitchFamily="34" charset="-128"/>
                <a:cs typeface="CiscoSans" pitchFamily="34" charset="0"/>
              </a:defRPr>
            </a:lvl4pPr>
            <a:lvl5pPr algn="l" defTabSz="684530" rtl="0" eaLnBrk="1" fontAlgn="base" hangingPunct="1">
              <a:lnSpc>
                <a:spcPct val="80000"/>
              </a:lnSpc>
              <a:spcBef>
                <a:spcPct val="0"/>
              </a:spcBef>
              <a:spcAft>
                <a:spcPct val="0"/>
              </a:spcAft>
              <a:defRPr sz="3200">
                <a:solidFill>
                  <a:srgbClr val="676767"/>
                </a:solidFill>
                <a:latin typeface="Arial" panose="020B0604020202020204" pitchFamily="34" charset="0"/>
                <a:ea typeface="MS PGothic" panose="020B0600070205080204" pitchFamily="34" charset="-128"/>
                <a:cs typeface="CiscoSans" pitchFamily="34" charset="0"/>
              </a:defRPr>
            </a:lvl5pPr>
            <a:lvl6pPr marL="457200" algn="l" defTabSz="684530" rtl="0" eaLnBrk="1" fontAlgn="base" hangingPunct="1">
              <a:lnSpc>
                <a:spcPct val="80000"/>
              </a:lnSpc>
              <a:spcBef>
                <a:spcPct val="0"/>
              </a:spcBef>
              <a:spcAft>
                <a:spcPct val="0"/>
              </a:spcAft>
              <a:defRPr sz="3200">
                <a:solidFill>
                  <a:srgbClr val="676767"/>
                </a:solidFill>
                <a:latin typeface="Arial" panose="020B0604020202020204" pitchFamily="34" charset="0"/>
                <a:ea typeface="MS PGothic" panose="020B0600070205080204" pitchFamily="34" charset="-128"/>
              </a:defRPr>
            </a:lvl6pPr>
            <a:lvl7pPr marL="914400" algn="l" defTabSz="684530" rtl="0" eaLnBrk="1" fontAlgn="base" hangingPunct="1">
              <a:lnSpc>
                <a:spcPct val="80000"/>
              </a:lnSpc>
              <a:spcBef>
                <a:spcPct val="0"/>
              </a:spcBef>
              <a:spcAft>
                <a:spcPct val="0"/>
              </a:spcAft>
              <a:defRPr sz="3200">
                <a:solidFill>
                  <a:srgbClr val="676767"/>
                </a:solidFill>
                <a:latin typeface="Arial" panose="020B0604020202020204" pitchFamily="34" charset="0"/>
                <a:ea typeface="MS PGothic" panose="020B0600070205080204" pitchFamily="34" charset="-128"/>
              </a:defRPr>
            </a:lvl7pPr>
            <a:lvl8pPr marL="1371600" algn="l" defTabSz="684530" rtl="0" eaLnBrk="1" fontAlgn="base" hangingPunct="1">
              <a:lnSpc>
                <a:spcPct val="80000"/>
              </a:lnSpc>
              <a:spcBef>
                <a:spcPct val="0"/>
              </a:spcBef>
              <a:spcAft>
                <a:spcPct val="0"/>
              </a:spcAft>
              <a:defRPr sz="3200">
                <a:solidFill>
                  <a:srgbClr val="676767"/>
                </a:solidFill>
                <a:latin typeface="Arial" panose="020B0604020202020204" pitchFamily="34" charset="0"/>
                <a:ea typeface="MS PGothic" panose="020B0600070205080204" pitchFamily="34" charset="-128"/>
              </a:defRPr>
            </a:lvl8pPr>
            <a:lvl9pPr marL="1828800" algn="l" defTabSz="684530" rtl="0" eaLnBrk="1" fontAlgn="base" hangingPunct="1">
              <a:lnSpc>
                <a:spcPct val="80000"/>
              </a:lnSpc>
              <a:spcBef>
                <a:spcPct val="0"/>
              </a:spcBef>
              <a:spcAft>
                <a:spcPct val="0"/>
              </a:spcAft>
              <a:defRPr sz="3200">
                <a:solidFill>
                  <a:srgbClr val="676767"/>
                </a:solidFill>
                <a:latin typeface="Arial" panose="020B0604020202020204" pitchFamily="34" charset="0"/>
                <a:ea typeface="MS PGothic" panose="020B0600070205080204" pitchFamily="34" charset="-128"/>
              </a:defRPr>
            </a:lvl9pPr>
          </a:lstStyle>
          <a:p>
            <a:r>
              <a:rPr lang="en-US" sz="1600" dirty="0"/>
              <a:t>Network Attacks - Denial of Service, Buffer Overflows, and Evasion</a:t>
            </a:r>
            <a:br>
              <a:rPr lang="en-US" altLang="en-US" dirty="0"/>
            </a:br>
            <a:r>
              <a:rPr lang="en-US" dirty="0"/>
              <a:t>Video Demonstration – </a:t>
            </a:r>
            <a:r>
              <a:rPr lang="en-US" dirty="0" err="1"/>
              <a:t>Mirai</a:t>
            </a:r>
            <a:r>
              <a:rPr lang="en-US" dirty="0"/>
              <a:t> Botnet</a:t>
            </a:r>
            <a:endParaRPr lang="en-US" dirty="0"/>
          </a:p>
        </p:txBody>
      </p:sp>
      <p:sp>
        <p:nvSpPr>
          <p:cNvPr id="2" name="Content Placeholder 1"/>
          <p:cNvSpPr>
            <a:spLocks noGrp="1"/>
          </p:cNvSpPr>
          <p:nvPr>
            <p:ph idx="1"/>
          </p:nvPr>
        </p:nvSpPr>
        <p:spPr>
          <a:xfrm>
            <a:off x="144066" y="798945"/>
            <a:ext cx="8855868" cy="3890014"/>
          </a:xfrm>
        </p:spPr>
        <p:txBody>
          <a:bodyPr/>
          <a:lstStyle/>
          <a:p>
            <a:pPr marL="285750" indent="-285750">
              <a:buFont typeface="Arial" panose="020B0604020202020204" pitchFamily="34" charset="0"/>
              <a:buChar char="•"/>
            </a:pPr>
            <a:r>
              <a:rPr lang="en-US" sz="1600" dirty="0" err="1"/>
              <a:t>Mirai</a:t>
            </a:r>
            <a:r>
              <a:rPr lang="en-US" sz="1600" dirty="0"/>
              <a:t> is a malware that targeted IoT devices configured with default login information. </a:t>
            </a:r>
            <a:endParaRPr lang="en-US" sz="1600" dirty="0"/>
          </a:p>
          <a:p>
            <a:pPr marL="285750" indent="-285750">
              <a:buFont typeface="Arial" panose="020B0604020202020204" pitchFamily="34" charset="0"/>
              <a:buChar char="•"/>
            </a:pPr>
            <a:r>
              <a:rPr lang="en-US" sz="1600" dirty="0"/>
              <a:t>The botnet was used as part of a Distributed Denial of Service (DDoS) attack.</a:t>
            </a:r>
            <a:endParaRPr lang="en-US" sz="1600" dirty="0"/>
          </a:p>
        </p:txBody>
      </p:sp>
    </p:spTree>
    <p:custDataLst>
      <p:tags r:id="rId1"/>
    </p:custDataLst>
  </p:cSld>
  <p:clrMapOvr>
    <a:masterClrMapping/>
  </p:clrMapOvr>
  <p:transition spd="slow">
    <p:wip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2"/>
          <p:cNvSpPr txBox="1">
            <a:spLocks noChangeArrowheads="1"/>
          </p:cNvSpPr>
          <p:nvPr/>
        </p:nvSpPr>
        <p:spPr bwMode="auto">
          <a:xfrm>
            <a:off x="144065" y="63366"/>
            <a:ext cx="8999935" cy="757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1440" tIns="45720" rIns="91440" bIns="45720" numCol="1" anchor="ctr" anchorCtr="0" compatLnSpc="1"/>
          <a:lstStyle>
            <a:lvl1pPr algn="l" defTabSz="684530" rtl="0" eaLnBrk="1" fontAlgn="base" hangingPunct="1">
              <a:lnSpc>
                <a:spcPct val="100000"/>
              </a:lnSpc>
              <a:spcBef>
                <a:spcPct val="0"/>
              </a:spcBef>
              <a:spcAft>
                <a:spcPct val="0"/>
              </a:spcAft>
              <a:defRPr lang="en-US" sz="2400" kern="1200">
                <a:solidFill>
                  <a:schemeClr val="accent4"/>
                </a:solidFill>
                <a:latin typeface="+mj-lt"/>
                <a:ea typeface="MS PGothic" panose="020B0600070205080204" pitchFamily="34" charset="-128"/>
                <a:cs typeface="CiscoSans"/>
              </a:defRPr>
            </a:lvl1pPr>
            <a:lvl2pPr algn="l" defTabSz="684530" rtl="0" eaLnBrk="1" fontAlgn="base" hangingPunct="1">
              <a:lnSpc>
                <a:spcPct val="80000"/>
              </a:lnSpc>
              <a:spcBef>
                <a:spcPct val="0"/>
              </a:spcBef>
              <a:spcAft>
                <a:spcPct val="0"/>
              </a:spcAft>
              <a:defRPr sz="3200">
                <a:solidFill>
                  <a:srgbClr val="676767"/>
                </a:solidFill>
                <a:latin typeface="Arial" panose="020B0604020202020204" pitchFamily="34" charset="0"/>
                <a:ea typeface="MS PGothic" panose="020B0600070205080204" pitchFamily="34" charset="-128"/>
                <a:cs typeface="CiscoSans" pitchFamily="34" charset="0"/>
              </a:defRPr>
            </a:lvl2pPr>
            <a:lvl3pPr algn="l" defTabSz="684530" rtl="0" eaLnBrk="1" fontAlgn="base" hangingPunct="1">
              <a:lnSpc>
                <a:spcPct val="80000"/>
              </a:lnSpc>
              <a:spcBef>
                <a:spcPct val="0"/>
              </a:spcBef>
              <a:spcAft>
                <a:spcPct val="0"/>
              </a:spcAft>
              <a:defRPr sz="3200">
                <a:solidFill>
                  <a:srgbClr val="676767"/>
                </a:solidFill>
                <a:latin typeface="Arial" panose="020B0604020202020204" pitchFamily="34" charset="0"/>
                <a:ea typeface="MS PGothic" panose="020B0600070205080204" pitchFamily="34" charset="-128"/>
                <a:cs typeface="CiscoSans" pitchFamily="34" charset="0"/>
              </a:defRPr>
            </a:lvl3pPr>
            <a:lvl4pPr algn="l" defTabSz="684530" rtl="0" eaLnBrk="1" fontAlgn="base" hangingPunct="1">
              <a:lnSpc>
                <a:spcPct val="80000"/>
              </a:lnSpc>
              <a:spcBef>
                <a:spcPct val="0"/>
              </a:spcBef>
              <a:spcAft>
                <a:spcPct val="0"/>
              </a:spcAft>
              <a:defRPr sz="3200">
                <a:solidFill>
                  <a:srgbClr val="676767"/>
                </a:solidFill>
                <a:latin typeface="Arial" panose="020B0604020202020204" pitchFamily="34" charset="0"/>
                <a:ea typeface="MS PGothic" panose="020B0600070205080204" pitchFamily="34" charset="-128"/>
                <a:cs typeface="CiscoSans" pitchFamily="34" charset="0"/>
              </a:defRPr>
            </a:lvl4pPr>
            <a:lvl5pPr algn="l" defTabSz="684530" rtl="0" eaLnBrk="1" fontAlgn="base" hangingPunct="1">
              <a:lnSpc>
                <a:spcPct val="80000"/>
              </a:lnSpc>
              <a:spcBef>
                <a:spcPct val="0"/>
              </a:spcBef>
              <a:spcAft>
                <a:spcPct val="0"/>
              </a:spcAft>
              <a:defRPr sz="3200">
                <a:solidFill>
                  <a:srgbClr val="676767"/>
                </a:solidFill>
                <a:latin typeface="Arial" panose="020B0604020202020204" pitchFamily="34" charset="0"/>
                <a:ea typeface="MS PGothic" panose="020B0600070205080204" pitchFamily="34" charset="-128"/>
                <a:cs typeface="CiscoSans" pitchFamily="34" charset="0"/>
              </a:defRPr>
            </a:lvl5pPr>
            <a:lvl6pPr marL="457200" algn="l" defTabSz="684530" rtl="0" eaLnBrk="1" fontAlgn="base" hangingPunct="1">
              <a:lnSpc>
                <a:spcPct val="80000"/>
              </a:lnSpc>
              <a:spcBef>
                <a:spcPct val="0"/>
              </a:spcBef>
              <a:spcAft>
                <a:spcPct val="0"/>
              </a:spcAft>
              <a:defRPr sz="3200">
                <a:solidFill>
                  <a:srgbClr val="676767"/>
                </a:solidFill>
                <a:latin typeface="Arial" panose="020B0604020202020204" pitchFamily="34" charset="0"/>
                <a:ea typeface="MS PGothic" panose="020B0600070205080204" pitchFamily="34" charset="-128"/>
              </a:defRPr>
            </a:lvl6pPr>
            <a:lvl7pPr marL="914400" algn="l" defTabSz="684530" rtl="0" eaLnBrk="1" fontAlgn="base" hangingPunct="1">
              <a:lnSpc>
                <a:spcPct val="80000"/>
              </a:lnSpc>
              <a:spcBef>
                <a:spcPct val="0"/>
              </a:spcBef>
              <a:spcAft>
                <a:spcPct val="0"/>
              </a:spcAft>
              <a:defRPr sz="3200">
                <a:solidFill>
                  <a:srgbClr val="676767"/>
                </a:solidFill>
                <a:latin typeface="Arial" panose="020B0604020202020204" pitchFamily="34" charset="0"/>
                <a:ea typeface="MS PGothic" panose="020B0600070205080204" pitchFamily="34" charset="-128"/>
              </a:defRPr>
            </a:lvl7pPr>
            <a:lvl8pPr marL="1371600" algn="l" defTabSz="684530" rtl="0" eaLnBrk="1" fontAlgn="base" hangingPunct="1">
              <a:lnSpc>
                <a:spcPct val="80000"/>
              </a:lnSpc>
              <a:spcBef>
                <a:spcPct val="0"/>
              </a:spcBef>
              <a:spcAft>
                <a:spcPct val="0"/>
              </a:spcAft>
              <a:defRPr sz="3200">
                <a:solidFill>
                  <a:srgbClr val="676767"/>
                </a:solidFill>
                <a:latin typeface="Arial" panose="020B0604020202020204" pitchFamily="34" charset="0"/>
                <a:ea typeface="MS PGothic" panose="020B0600070205080204" pitchFamily="34" charset="-128"/>
              </a:defRPr>
            </a:lvl8pPr>
            <a:lvl9pPr marL="1828800" algn="l" defTabSz="684530" rtl="0" eaLnBrk="1" fontAlgn="base" hangingPunct="1">
              <a:lnSpc>
                <a:spcPct val="80000"/>
              </a:lnSpc>
              <a:spcBef>
                <a:spcPct val="0"/>
              </a:spcBef>
              <a:spcAft>
                <a:spcPct val="0"/>
              </a:spcAft>
              <a:defRPr sz="3200">
                <a:solidFill>
                  <a:srgbClr val="676767"/>
                </a:solidFill>
                <a:latin typeface="Arial" panose="020B0604020202020204" pitchFamily="34" charset="0"/>
                <a:ea typeface="MS PGothic" panose="020B0600070205080204" pitchFamily="34" charset="-128"/>
              </a:defRPr>
            </a:lvl9pPr>
          </a:lstStyle>
          <a:p>
            <a:r>
              <a:rPr lang="en-US" sz="1600" dirty="0"/>
              <a:t>Common Threats and Attacks</a:t>
            </a:r>
            <a:br>
              <a:rPr lang="en-US" altLang="en-US" dirty="0"/>
            </a:br>
            <a:r>
              <a:rPr lang="en-US" dirty="0"/>
              <a:t>Types of Malware</a:t>
            </a:r>
            <a:endParaRPr lang="en-US" dirty="0"/>
          </a:p>
        </p:txBody>
      </p:sp>
      <p:sp>
        <p:nvSpPr>
          <p:cNvPr id="2" name="Content Placeholder 1"/>
          <p:cNvSpPr>
            <a:spLocks noGrp="1"/>
          </p:cNvSpPr>
          <p:nvPr>
            <p:ph idx="1"/>
          </p:nvPr>
        </p:nvSpPr>
        <p:spPr>
          <a:xfrm>
            <a:off x="144065" y="798944"/>
            <a:ext cx="8853286" cy="1532775"/>
          </a:xfrm>
        </p:spPr>
        <p:txBody>
          <a:bodyPr/>
          <a:lstStyle/>
          <a:p>
            <a:pPr>
              <a:buFont typeface="Arial" panose="020B0604020202020204" pitchFamily="34" charset="0"/>
              <a:buChar char="•"/>
            </a:pPr>
            <a:r>
              <a:rPr lang="en-US" sz="1600" dirty="0"/>
              <a:t>Malware is a code or software designed to damage, disrupt, steal, or inflict some other ‘bad’ or illegitimate action on data, hosts, or networks.</a:t>
            </a:r>
            <a:endParaRPr lang="en-US" sz="1600" dirty="0"/>
          </a:p>
          <a:p>
            <a:pPr>
              <a:buFont typeface="Arial" panose="020B0604020202020204" pitchFamily="34" charset="0"/>
              <a:buChar char="•"/>
            </a:pPr>
            <a:r>
              <a:rPr lang="en-US" sz="1600" dirty="0"/>
              <a:t>The three most common types of malware are Virus, Worm, and Trojan horse.</a:t>
            </a:r>
            <a:endParaRPr lang="en-US" sz="1600" dirty="0"/>
          </a:p>
          <a:p>
            <a:pPr>
              <a:buFont typeface="Arial" panose="020B0604020202020204" pitchFamily="34" charset="0"/>
              <a:buChar char="•"/>
            </a:pPr>
            <a:r>
              <a:rPr lang="en-US" sz="1600" dirty="0"/>
              <a:t>Play the animation to view examples of the different malware types.</a:t>
            </a:r>
            <a:endParaRPr lang="en-US" sz="1600" dirty="0"/>
          </a:p>
        </p:txBody>
      </p:sp>
      <p:pic>
        <p:nvPicPr>
          <p:cNvPr id="3" name="Picture 2"/>
          <p:cNvPicPr>
            <a:picLocks noChangeAspect="1"/>
          </p:cNvPicPr>
          <p:nvPr/>
        </p:nvPicPr>
        <p:blipFill>
          <a:blip r:embed="rId1"/>
          <a:stretch>
            <a:fillRect/>
          </a:stretch>
        </p:blipFill>
        <p:spPr>
          <a:xfrm>
            <a:off x="2249297" y="2225123"/>
            <a:ext cx="4642822" cy="2408000"/>
          </a:xfrm>
          <a:prstGeom prst="rect">
            <a:avLst/>
          </a:prstGeom>
        </p:spPr>
      </p:pic>
    </p:spTree>
    <p:custDataLst>
      <p:tags r:id="rId2"/>
    </p:custDataLst>
  </p:cSld>
  <p:clrMapOvr>
    <a:masterClrMapping/>
  </p:clrMapOvr>
  <p:transition spd="slow">
    <p:wipe/>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2"/>
          <p:cNvSpPr txBox="1">
            <a:spLocks noChangeArrowheads="1"/>
          </p:cNvSpPr>
          <p:nvPr/>
        </p:nvSpPr>
        <p:spPr bwMode="auto">
          <a:xfrm>
            <a:off x="144065" y="63366"/>
            <a:ext cx="8999935" cy="757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1440" tIns="45720" rIns="91440" bIns="45720" numCol="1" anchor="ctr" anchorCtr="0" compatLnSpc="1"/>
          <a:lstStyle>
            <a:lvl1pPr algn="l" defTabSz="684530" rtl="0" eaLnBrk="1" fontAlgn="base" hangingPunct="1">
              <a:lnSpc>
                <a:spcPct val="100000"/>
              </a:lnSpc>
              <a:spcBef>
                <a:spcPct val="0"/>
              </a:spcBef>
              <a:spcAft>
                <a:spcPct val="0"/>
              </a:spcAft>
              <a:defRPr lang="en-US" sz="2400" kern="1200">
                <a:solidFill>
                  <a:schemeClr val="accent4"/>
                </a:solidFill>
                <a:latin typeface="+mj-lt"/>
                <a:ea typeface="MS PGothic" panose="020B0600070205080204" pitchFamily="34" charset="-128"/>
                <a:cs typeface="CiscoSans"/>
              </a:defRPr>
            </a:lvl1pPr>
            <a:lvl2pPr algn="l" defTabSz="684530" rtl="0" eaLnBrk="1" fontAlgn="base" hangingPunct="1">
              <a:lnSpc>
                <a:spcPct val="80000"/>
              </a:lnSpc>
              <a:spcBef>
                <a:spcPct val="0"/>
              </a:spcBef>
              <a:spcAft>
                <a:spcPct val="0"/>
              </a:spcAft>
              <a:defRPr sz="3200">
                <a:solidFill>
                  <a:srgbClr val="676767"/>
                </a:solidFill>
                <a:latin typeface="Arial" panose="020B0604020202020204" pitchFamily="34" charset="0"/>
                <a:ea typeface="MS PGothic" panose="020B0600070205080204" pitchFamily="34" charset="-128"/>
                <a:cs typeface="CiscoSans" pitchFamily="34" charset="0"/>
              </a:defRPr>
            </a:lvl2pPr>
            <a:lvl3pPr algn="l" defTabSz="684530" rtl="0" eaLnBrk="1" fontAlgn="base" hangingPunct="1">
              <a:lnSpc>
                <a:spcPct val="80000"/>
              </a:lnSpc>
              <a:spcBef>
                <a:spcPct val="0"/>
              </a:spcBef>
              <a:spcAft>
                <a:spcPct val="0"/>
              </a:spcAft>
              <a:defRPr sz="3200">
                <a:solidFill>
                  <a:srgbClr val="676767"/>
                </a:solidFill>
                <a:latin typeface="Arial" panose="020B0604020202020204" pitchFamily="34" charset="0"/>
                <a:ea typeface="MS PGothic" panose="020B0600070205080204" pitchFamily="34" charset="-128"/>
                <a:cs typeface="CiscoSans" pitchFamily="34" charset="0"/>
              </a:defRPr>
            </a:lvl3pPr>
            <a:lvl4pPr algn="l" defTabSz="684530" rtl="0" eaLnBrk="1" fontAlgn="base" hangingPunct="1">
              <a:lnSpc>
                <a:spcPct val="80000"/>
              </a:lnSpc>
              <a:spcBef>
                <a:spcPct val="0"/>
              </a:spcBef>
              <a:spcAft>
                <a:spcPct val="0"/>
              </a:spcAft>
              <a:defRPr sz="3200">
                <a:solidFill>
                  <a:srgbClr val="676767"/>
                </a:solidFill>
                <a:latin typeface="Arial" panose="020B0604020202020204" pitchFamily="34" charset="0"/>
                <a:ea typeface="MS PGothic" panose="020B0600070205080204" pitchFamily="34" charset="-128"/>
                <a:cs typeface="CiscoSans" pitchFamily="34" charset="0"/>
              </a:defRPr>
            </a:lvl4pPr>
            <a:lvl5pPr algn="l" defTabSz="684530" rtl="0" eaLnBrk="1" fontAlgn="base" hangingPunct="1">
              <a:lnSpc>
                <a:spcPct val="80000"/>
              </a:lnSpc>
              <a:spcBef>
                <a:spcPct val="0"/>
              </a:spcBef>
              <a:spcAft>
                <a:spcPct val="0"/>
              </a:spcAft>
              <a:defRPr sz="3200">
                <a:solidFill>
                  <a:srgbClr val="676767"/>
                </a:solidFill>
                <a:latin typeface="Arial" panose="020B0604020202020204" pitchFamily="34" charset="0"/>
                <a:ea typeface="MS PGothic" panose="020B0600070205080204" pitchFamily="34" charset="-128"/>
                <a:cs typeface="CiscoSans" pitchFamily="34" charset="0"/>
              </a:defRPr>
            </a:lvl5pPr>
            <a:lvl6pPr marL="457200" algn="l" defTabSz="684530" rtl="0" eaLnBrk="1" fontAlgn="base" hangingPunct="1">
              <a:lnSpc>
                <a:spcPct val="80000"/>
              </a:lnSpc>
              <a:spcBef>
                <a:spcPct val="0"/>
              </a:spcBef>
              <a:spcAft>
                <a:spcPct val="0"/>
              </a:spcAft>
              <a:defRPr sz="3200">
                <a:solidFill>
                  <a:srgbClr val="676767"/>
                </a:solidFill>
                <a:latin typeface="Arial" panose="020B0604020202020204" pitchFamily="34" charset="0"/>
                <a:ea typeface="MS PGothic" panose="020B0600070205080204" pitchFamily="34" charset="-128"/>
              </a:defRPr>
            </a:lvl6pPr>
            <a:lvl7pPr marL="914400" algn="l" defTabSz="684530" rtl="0" eaLnBrk="1" fontAlgn="base" hangingPunct="1">
              <a:lnSpc>
                <a:spcPct val="80000"/>
              </a:lnSpc>
              <a:spcBef>
                <a:spcPct val="0"/>
              </a:spcBef>
              <a:spcAft>
                <a:spcPct val="0"/>
              </a:spcAft>
              <a:defRPr sz="3200">
                <a:solidFill>
                  <a:srgbClr val="676767"/>
                </a:solidFill>
                <a:latin typeface="Arial" panose="020B0604020202020204" pitchFamily="34" charset="0"/>
                <a:ea typeface="MS PGothic" panose="020B0600070205080204" pitchFamily="34" charset="-128"/>
              </a:defRPr>
            </a:lvl7pPr>
            <a:lvl8pPr marL="1371600" algn="l" defTabSz="684530" rtl="0" eaLnBrk="1" fontAlgn="base" hangingPunct="1">
              <a:lnSpc>
                <a:spcPct val="80000"/>
              </a:lnSpc>
              <a:spcBef>
                <a:spcPct val="0"/>
              </a:spcBef>
              <a:spcAft>
                <a:spcPct val="0"/>
              </a:spcAft>
              <a:defRPr sz="3200">
                <a:solidFill>
                  <a:srgbClr val="676767"/>
                </a:solidFill>
                <a:latin typeface="Arial" panose="020B0604020202020204" pitchFamily="34" charset="0"/>
                <a:ea typeface="MS PGothic" panose="020B0600070205080204" pitchFamily="34" charset="-128"/>
              </a:defRPr>
            </a:lvl8pPr>
            <a:lvl9pPr marL="1828800" algn="l" defTabSz="684530" rtl="0" eaLnBrk="1" fontAlgn="base" hangingPunct="1">
              <a:lnSpc>
                <a:spcPct val="80000"/>
              </a:lnSpc>
              <a:spcBef>
                <a:spcPct val="0"/>
              </a:spcBef>
              <a:spcAft>
                <a:spcPct val="0"/>
              </a:spcAft>
              <a:defRPr sz="3200">
                <a:solidFill>
                  <a:srgbClr val="676767"/>
                </a:solidFill>
                <a:latin typeface="Arial" panose="020B0604020202020204" pitchFamily="34" charset="0"/>
                <a:ea typeface="MS PGothic" panose="020B0600070205080204" pitchFamily="34" charset="-128"/>
              </a:defRPr>
            </a:lvl9pPr>
          </a:lstStyle>
          <a:p>
            <a:r>
              <a:rPr lang="en-US" sz="1600" dirty="0"/>
              <a:t>Network Attacks - Denial of Service, Buffer Overflows, and Evasion</a:t>
            </a:r>
            <a:br>
              <a:rPr lang="en-US" altLang="en-US" dirty="0"/>
            </a:br>
            <a:r>
              <a:rPr lang="en-US" dirty="0"/>
              <a:t>Video Demonstration – </a:t>
            </a:r>
            <a:r>
              <a:rPr lang="en-US" dirty="0" err="1"/>
              <a:t>Mirai</a:t>
            </a:r>
            <a:r>
              <a:rPr lang="en-US" dirty="0"/>
              <a:t> Botnet</a:t>
            </a:r>
            <a:r>
              <a:rPr lang="en-US" dirty="0"/>
              <a:t> (</a:t>
            </a:r>
            <a:r>
              <a:rPr lang="en-IN" dirty="0"/>
              <a:t>Contd.</a:t>
            </a:r>
            <a:r>
              <a:rPr lang="en-US" dirty="0"/>
              <a:t>)</a:t>
            </a:r>
            <a:endParaRPr lang="en-US" dirty="0"/>
          </a:p>
        </p:txBody>
      </p:sp>
      <p:sp>
        <p:nvSpPr>
          <p:cNvPr id="5" name="TextBox 4"/>
          <p:cNvSpPr txBox="1"/>
          <p:nvPr/>
        </p:nvSpPr>
        <p:spPr>
          <a:xfrm>
            <a:off x="144065" y="820917"/>
            <a:ext cx="8771336" cy="584775"/>
          </a:xfrm>
          <a:prstGeom prst="rect">
            <a:avLst/>
          </a:prstGeom>
          <a:noFill/>
        </p:spPr>
        <p:txBody>
          <a:bodyPr wrap="square">
            <a:spAutoFit/>
          </a:bodyPr>
          <a:lstStyle/>
          <a:p>
            <a:r>
              <a:rPr lang="en-US" sz="1600" dirty="0">
                <a:solidFill>
                  <a:srgbClr val="000000"/>
                </a:solidFill>
              </a:rPr>
              <a:t>Play the video to view a demonstration of how a botnet-based DDoS attack makes services unavailable.</a:t>
            </a:r>
            <a:endParaRPr lang="en-US" sz="1600" dirty="0">
              <a:solidFill>
                <a:srgbClr val="000000"/>
              </a:solidFill>
            </a:endParaRPr>
          </a:p>
        </p:txBody>
      </p:sp>
      <p:pic>
        <p:nvPicPr>
          <p:cNvPr id="2" name="Picture 1"/>
          <p:cNvPicPr>
            <a:picLocks noChangeAspect="1"/>
          </p:cNvPicPr>
          <p:nvPr/>
        </p:nvPicPr>
        <p:blipFill>
          <a:blip r:embed="rId1"/>
          <a:stretch>
            <a:fillRect/>
          </a:stretch>
        </p:blipFill>
        <p:spPr>
          <a:xfrm>
            <a:off x="1557933" y="1314472"/>
            <a:ext cx="5943600" cy="3531476"/>
          </a:xfrm>
          <a:prstGeom prst="rect">
            <a:avLst/>
          </a:prstGeom>
        </p:spPr>
      </p:pic>
    </p:spTree>
    <p:custDataLst>
      <p:tags r:id="rId2"/>
    </p:custDataLst>
  </p:cSld>
  <p:clrMapOvr>
    <a:masterClrMapping/>
  </p:clrMapOvr>
  <p:transition spd="slow">
    <p:wipe/>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2"/>
          <p:cNvSpPr txBox="1">
            <a:spLocks noChangeArrowheads="1"/>
          </p:cNvSpPr>
          <p:nvPr/>
        </p:nvSpPr>
        <p:spPr bwMode="auto">
          <a:xfrm>
            <a:off x="144065" y="63366"/>
            <a:ext cx="8999935" cy="757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1440" tIns="45720" rIns="91440" bIns="45720" numCol="1" anchor="ctr" anchorCtr="0" compatLnSpc="1"/>
          <a:lstStyle>
            <a:lvl1pPr algn="l" defTabSz="684530" rtl="0" eaLnBrk="1" fontAlgn="base" hangingPunct="1">
              <a:lnSpc>
                <a:spcPct val="100000"/>
              </a:lnSpc>
              <a:spcBef>
                <a:spcPct val="0"/>
              </a:spcBef>
              <a:spcAft>
                <a:spcPct val="0"/>
              </a:spcAft>
              <a:defRPr lang="en-US" sz="2400" kern="1200">
                <a:solidFill>
                  <a:schemeClr val="accent4"/>
                </a:solidFill>
                <a:latin typeface="+mj-lt"/>
                <a:ea typeface="MS PGothic" panose="020B0600070205080204" pitchFamily="34" charset="-128"/>
                <a:cs typeface="CiscoSans"/>
              </a:defRPr>
            </a:lvl1pPr>
            <a:lvl2pPr algn="l" defTabSz="684530" rtl="0" eaLnBrk="1" fontAlgn="base" hangingPunct="1">
              <a:lnSpc>
                <a:spcPct val="80000"/>
              </a:lnSpc>
              <a:spcBef>
                <a:spcPct val="0"/>
              </a:spcBef>
              <a:spcAft>
                <a:spcPct val="0"/>
              </a:spcAft>
              <a:defRPr sz="3200">
                <a:solidFill>
                  <a:srgbClr val="676767"/>
                </a:solidFill>
                <a:latin typeface="Arial" panose="020B0604020202020204" pitchFamily="34" charset="0"/>
                <a:ea typeface="MS PGothic" panose="020B0600070205080204" pitchFamily="34" charset="-128"/>
                <a:cs typeface="CiscoSans" pitchFamily="34" charset="0"/>
              </a:defRPr>
            </a:lvl2pPr>
            <a:lvl3pPr algn="l" defTabSz="684530" rtl="0" eaLnBrk="1" fontAlgn="base" hangingPunct="1">
              <a:lnSpc>
                <a:spcPct val="80000"/>
              </a:lnSpc>
              <a:spcBef>
                <a:spcPct val="0"/>
              </a:spcBef>
              <a:spcAft>
                <a:spcPct val="0"/>
              </a:spcAft>
              <a:defRPr sz="3200">
                <a:solidFill>
                  <a:srgbClr val="676767"/>
                </a:solidFill>
                <a:latin typeface="Arial" panose="020B0604020202020204" pitchFamily="34" charset="0"/>
                <a:ea typeface="MS PGothic" panose="020B0600070205080204" pitchFamily="34" charset="-128"/>
                <a:cs typeface="CiscoSans" pitchFamily="34" charset="0"/>
              </a:defRPr>
            </a:lvl3pPr>
            <a:lvl4pPr algn="l" defTabSz="684530" rtl="0" eaLnBrk="1" fontAlgn="base" hangingPunct="1">
              <a:lnSpc>
                <a:spcPct val="80000"/>
              </a:lnSpc>
              <a:spcBef>
                <a:spcPct val="0"/>
              </a:spcBef>
              <a:spcAft>
                <a:spcPct val="0"/>
              </a:spcAft>
              <a:defRPr sz="3200">
                <a:solidFill>
                  <a:srgbClr val="676767"/>
                </a:solidFill>
                <a:latin typeface="Arial" panose="020B0604020202020204" pitchFamily="34" charset="0"/>
                <a:ea typeface="MS PGothic" panose="020B0600070205080204" pitchFamily="34" charset="-128"/>
                <a:cs typeface="CiscoSans" pitchFamily="34" charset="0"/>
              </a:defRPr>
            </a:lvl4pPr>
            <a:lvl5pPr algn="l" defTabSz="684530" rtl="0" eaLnBrk="1" fontAlgn="base" hangingPunct="1">
              <a:lnSpc>
                <a:spcPct val="80000"/>
              </a:lnSpc>
              <a:spcBef>
                <a:spcPct val="0"/>
              </a:spcBef>
              <a:spcAft>
                <a:spcPct val="0"/>
              </a:spcAft>
              <a:defRPr sz="3200">
                <a:solidFill>
                  <a:srgbClr val="676767"/>
                </a:solidFill>
                <a:latin typeface="Arial" panose="020B0604020202020204" pitchFamily="34" charset="0"/>
                <a:ea typeface="MS PGothic" panose="020B0600070205080204" pitchFamily="34" charset="-128"/>
                <a:cs typeface="CiscoSans" pitchFamily="34" charset="0"/>
              </a:defRPr>
            </a:lvl5pPr>
            <a:lvl6pPr marL="457200" algn="l" defTabSz="684530" rtl="0" eaLnBrk="1" fontAlgn="base" hangingPunct="1">
              <a:lnSpc>
                <a:spcPct val="80000"/>
              </a:lnSpc>
              <a:spcBef>
                <a:spcPct val="0"/>
              </a:spcBef>
              <a:spcAft>
                <a:spcPct val="0"/>
              </a:spcAft>
              <a:defRPr sz="3200">
                <a:solidFill>
                  <a:srgbClr val="676767"/>
                </a:solidFill>
                <a:latin typeface="Arial" panose="020B0604020202020204" pitchFamily="34" charset="0"/>
                <a:ea typeface="MS PGothic" panose="020B0600070205080204" pitchFamily="34" charset="-128"/>
              </a:defRPr>
            </a:lvl6pPr>
            <a:lvl7pPr marL="914400" algn="l" defTabSz="684530" rtl="0" eaLnBrk="1" fontAlgn="base" hangingPunct="1">
              <a:lnSpc>
                <a:spcPct val="80000"/>
              </a:lnSpc>
              <a:spcBef>
                <a:spcPct val="0"/>
              </a:spcBef>
              <a:spcAft>
                <a:spcPct val="0"/>
              </a:spcAft>
              <a:defRPr sz="3200">
                <a:solidFill>
                  <a:srgbClr val="676767"/>
                </a:solidFill>
                <a:latin typeface="Arial" panose="020B0604020202020204" pitchFamily="34" charset="0"/>
                <a:ea typeface="MS PGothic" panose="020B0600070205080204" pitchFamily="34" charset="-128"/>
              </a:defRPr>
            </a:lvl7pPr>
            <a:lvl8pPr marL="1371600" algn="l" defTabSz="684530" rtl="0" eaLnBrk="1" fontAlgn="base" hangingPunct="1">
              <a:lnSpc>
                <a:spcPct val="80000"/>
              </a:lnSpc>
              <a:spcBef>
                <a:spcPct val="0"/>
              </a:spcBef>
              <a:spcAft>
                <a:spcPct val="0"/>
              </a:spcAft>
              <a:defRPr sz="3200">
                <a:solidFill>
                  <a:srgbClr val="676767"/>
                </a:solidFill>
                <a:latin typeface="Arial" panose="020B0604020202020204" pitchFamily="34" charset="0"/>
                <a:ea typeface="MS PGothic" panose="020B0600070205080204" pitchFamily="34" charset="-128"/>
              </a:defRPr>
            </a:lvl8pPr>
            <a:lvl9pPr marL="1828800" algn="l" defTabSz="684530" rtl="0" eaLnBrk="1" fontAlgn="base" hangingPunct="1">
              <a:lnSpc>
                <a:spcPct val="80000"/>
              </a:lnSpc>
              <a:spcBef>
                <a:spcPct val="0"/>
              </a:spcBef>
              <a:spcAft>
                <a:spcPct val="0"/>
              </a:spcAft>
              <a:defRPr sz="3200">
                <a:solidFill>
                  <a:srgbClr val="676767"/>
                </a:solidFill>
                <a:latin typeface="Arial" panose="020B0604020202020204" pitchFamily="34" charset="0"/>
                <a:ea typeface="MS PGothic" panose="020B0600070205080204" pitchFamily="34" charset="-128"/>
              </a:defRPr>
            </a:lvl9pPr>
          </a:lstStyle>
          <a:p>
            <a:r>
              <a:rPr lang="en-US" sz="1600" dirty="0"/>
              <a:t>Network Attacks - Denial of Service, Buffer Overflows, and Evasion</a:t>
            </a:r>
            <a:br>
              <a:rPr lang="en-US" altLang="en-US" dirty="0"/>
            </a:br>
            <a:r>
              <a:rPr lang="en-US" dirty="0"/>
              <a:t>Buffer Overflow Attack</a:t>
            </a:r>
            <a:endParaRPr lang="en-US" dirty="0"/>
          </a:p>
        </p:txBody>
      </p:sp>
      <p:sp>
        <p:nvSpPr>
          <p:cNvPr id="2" name="Content Placeholder 1"/>
          <p:cNvSpPr>
            <a:spLocks noGrp="1"/>
          </p:cNvSpPr>
          <p:nvPr>
            <p:ph idx="1"/>
          </p:nvPr>
        </p:nvSpPr>
        <p:spPr>
          <a:xfrm>
            <a:off x="144064" y="798945"/>
            <a:ext cx="5762959" cy="3890014"/>
          </a:xfrm>
        </p:spPr>
        <p:txBody>
          <a:bodyPr/>
          <a:lstStyle/>
          <a:p>
            <a:pPr>
              <a:buFont typeface="Arial" panose="020B0604020202020204" pitchFamily="34" charset="0"/>
              <a:buChar char="•"/>
            </a:pPr>
            <a:r>
              <a:rPr lang="en-US" sz="1600" dirty="0"/>
              <a:t>The threat actor uses the buffer overflow DoS attack to find a system memory-related flaw on a server and exploit it. </a:t>
            </a:r>
            <a:endParaRPr lang="en-US" sz="1600" dirty="0"/>
          </a:p>
          <a:p>
            <a:pPr>
              <a:buFont typeface="Arial" panose="020B0604020202020204" pitchFamily="34" charset="0"/>
              <a:buChar char="•"/>
            </a:pPr>
            <a:r>
              <a:rPr lang="en-US" sz="1600" dirty="0"/>
              <a:t>For instance, a remote denial of service attack vulnerability was discovered in Microsoft Windows 10, where the threat actor created malicious code to access out-of-scope memory.</a:t>
            </a:r>
            <a:endParaRPr lang="en-US" sz="1600" dirty="0"/>
          </a:p>
          <a:p>
            <a:pPr>
              <a:buFont typeface="Arial" panose="020B0604020202020204" pitchFamily="34" charset="0"/>
              <a:buChar char="•"/>
            </a:pPr>
            <a:r>
              <a:rPr lang="en-US" sz="1600" dirty="0"/>
              <a:t>Another example is </a:t>
            </a:r>
            <a:r>
              <a:rPr lang="en-US" sz="1600" b="1" dirty="0"/>
              <a:t>ping of death</a:t>
            </a:r>
            <a:r>
              <a:rPr lang="en-US" sz="1600" dirty="0"/>
              <a:t>, where a threat actor sends a ping of death, which is an echo request in an IP packet that is larger than the maximum packet size.</a:t>
            </a:r>
            <a:endParaRPr lang="en-US" sz="1600" dirty="0"/>
          </a:p>
          <a:p>
            <a:pPr>
              <a:buFont typeface="Arial" panose="020B0604020202020204" pitchFamily="34" charset="0"/>
              <a:buChar char="•"/>
            </a:pPr>
            <a:r>
              <a:rPr lang="en-US" sz="1600" dirty="0"/>
              <a:t>The receiving host cannot handle a packet size and it would crash.</a:t>
            </a:r>
            <a:endParaRPr lang="en-US" sz="1600" dirty="0"/>
          </a:p>
          <a:p>
            <a:pPr>
              <a:buFont typeface="Arial" panose="020B0604020202020204" pitchFamily="34" charset="0"/>
              <a:buChar char="•"/>
            </a:pPr>
            <a:r>
              <a:rPr lang="en-US" sz="1600" b="1" dirty="0"/>
              <a:t>Note:</a:t>
            </a:r>
            <a:r>
              <a:rPr lang="en-US" sz="1600" dirty="0"/>
              <a:t> It is estimated that one third of malicious attacks are the result of buffer overflows.</a:t>
            </a:r>
            <a:endParaRPr lang="en-US" sz="1600" dirty="0"/>
          </a:p>
        </p:txBody>
      </p:sp>
      <p:pic>
        <p:nvPicPr>
          <p:cNvPr id="3" name="Picture 2"/>
          <p:cNvPicPr>
            <a:picLocks noChangeAspect="1"/>
          </p:cNvPicPr>
          <p:nvPr/>
        </p:nvPicPr>
        <p:blipFill rotWithShape="1">
          <a:blip r:embed="rId1"/>
          <a:srcRect l="25785" t="12178" r="24071" b="14095"/>
          <a:stretch>
            <a:fillRect/>
          </a:stretch>
        </p:blipFill>
        <p:spPr>
          <a:xfrm>
            <a:off x="5880655" y="904965"/>
            <a:ext cx="3166111" cy="3209836"/>
          </a:xfrm>
          <a:prstGeom prst="rect">
            <a:avLst/>
          </a:prstGeom>
          <a:ln>
            <a:solidFill>
              <a:schemeClr val="tx1">
                <a:lumMod val="60000"/>
                <a:lumOff val="40000"/>
              </a:schemeClr>
            </a:solidFill>
          </a:ln>
        </p:spPr>
      </p:pic>
    </p:spTree>
    <p:custDataLst>
      <p:tags r:id="rId2"/>
    </p:custDataLst>
  </p:cSld>
  <p:clrMapOvr>
    <a:masterClrMapping/>
  </p:clrMapOvr>
  <p:transition spd="slow">
    <p:wipe/>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2"/>
          <p:cNvSpPr txBox="1">
            <a:spLocks noChangeArrowheads="1"/>
          </p:cNvSpPr>
          <p:nvPr/>
        </p:nvSpPr>
        <p:spPr bwMode="auto">
          <a:xfrm>
            <a:off x="144065" y="63366"/>
            <a:ext cx="8999935" cy="757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1440" tIns="45720" rIns="91440" bIns="45720" numCol="1" anchor="ctr" anchorCtr="0" compatLnSpc="1"/>
          <a:lstStyle>
            <a:lvl1pPr algn="l" defTabSz="684530" rtl="0" eaLnBrk="1" fontAlgn="base" hangingPunct="1">
              <a:lnSpc>
                <a:spcPct val="100000"/>
              </a:lnSpc>
              <a:spcBef>
                <a:spcPct val="0"/>
              </a:spcBef>
              <a:spcAft>
                <a:spcPct val="0"/>
              </a:spcAft>
              <a:defRPr lang="en-US" sz="2400" kern="1200">
                <a:solidFill>
                  <a:schemeClr val="accent4"/>
                </a:solidFill>
                <a:latin typeface="+mj-lt"/>
                <a:ea typeface="MS PGothic" panose="020B0600070205080204" pitchFamily="34" charset="-128"/>
                <a:cs typeface="CiscoSans"/>
              </a:defRPr>
            </a:lvl1pPr>
            <a:lvl2pPr algn="l" defTabSz="684530" rtl="0" eaLnBrk="1" fontAlgn="base" hangingPunct="1">
              <a:lnSpc>
                <a:spcPct val="80000"/>
              </a:lnSpc>
              <a:spcBef>
                <a:spcPct val="0"/>
              </a:spcBef>
              <a:spcAft>
                <a:spcPct val="0"/>
              </a:spcAft>
              <a:defRPr sz="3200">
                <a:solidFill>
                  <a:srgbClr val="676767"/>
                </a:solidFill>
                <a:latin typeface="Arial" panose="020B0604020202020204" pitchFamily="34" charset="0"/>
                <a:ea typeface="MS PGothic" panose="020B0600070205080204" pitchFamily="34" charset="-128"/>
                <a:cs typeface="CiscoSans" pitchFamily="34" charset="0"/>
              </a:defRPr>
            </a:lvl2pPr>
            <a:lvl3pPr algn="l" defTabSz="684530" rtl="0" eaLnBrk="1" fontAlgn="base" hangingPunct="1">
              <a:lnSpc>
                <a:spcPct val="80000"/>
              </a:lnSpc>
              <a:spcBef>
                <a:spcPct val="0"/>
              </a:spcBef>
              <a:spcAft>
                <a:spcPct val="0"/>
              </a:spcAft>
              <a:defRPr sz="3200">
                <a:solidFill>
                  <a:srgbClr val="676767"/>
                </a:solidFill>
                <a:latin typeface="Arial" panose="020B0604020202020204" pitchFamily="34" charset="0"/>
                <a:ea typeface="MS PGothic" panose="020B0600070205080204" pitchFamily="34" charset="-128"/>
                <a:cs typeface="CiscoSans" pitchFamily="34" charset="0"/>
              </a:defRPr>
            </a:lvl3pPr>
            <a:lvl4pPr algn="l" defTabSz="684530" rtl="0" eaLnBrk="1" fontAlgn="base" hangingPunct="1">
              <a:lnSpc>
                <a:spcPct val="80000"/>
              </a:lnSpc>
              <a:spcBef>
                <a:spcPct val="0"/>
              </a:spcBef>
              <a:spcAft>
                <a:spcPct val="0"/>
              </a:spcAft>
              <a:defRPr sz="3200">
                <a:solidFill>
                  <a:srgbClr val="676767"/>
                </a:solidFill>
                <a:latin typeface="Arial" panose="020B0604020202020204" pitchFamily="34" charset="0"/>
                <a:ea typeface="MS PGothic" panose="020B0600070205080204" pitchFamily="34" charset="-128"/>
                <a:cs typeface="CiscoSans" pitchFamily="34" charset="0"/>
              </a:defRPr>
            </a:lvl4pPr>
            <a:lvl5pPr algn="l" defTabSz="684530" rtl="0" eaLnBrk="1" fontAlgn="base" hangingPunct="1">
              <a:lnSpc>
                <a:spcPct val="80000"/>
              </a:lnSpc>
              <a:spcBef>
                <a:spcPct val="0"/>
              </a:spcBef>
              <a:spcAft>
                <a:spcPct val="0"/>
              </a:spcAft>
              <a:defRPr sz="3200">
                <a:solidFill>
                  <a:srgbClr val="676767"/>
                </a:solidFill>
                <a:latin typeface="Arial" panose="020B0604020202020204" pitchFamily="34" charset="0"/>
                <a:ea typeface="MS PGothic" panose="020B0600070205080204" pitchFamily="34" charset="-128"/>
                <a:cs typeface="CiscoSans" pitchFamily="34" charset="0"/>
              </a:defRPr>
            </a:lvl5pPr>
            <a:lvl6pPr marL="457200" algn="l" defTabSz="684530" rtl="0" eaLnBrk="1" fontAlgn="base" hangingPunct="1">
              <a:lnSpc>
                <a:spcPct val="80000"/>
              </a:lnSpc>
              <a:spcBef>
                <a:spcPct val="0"/>
              </a:spcBef>
              <a:spcAft>
                <a:spcPct val="0"/>
              </a:spcAft>
              <a:defRPr sz="3200">
                <a:solidFill>
                  <a:srgbClr val="676767"/>
                </a:solidFill>
                <a:latin typeface="Arial" panose="020B0604020202020204" pitchFamily="34" charset="0"/>
                <a:ea typeface="MS PGothic" panose="020B0600070205080204" pitchFamily="34" charset="-128"/>
              </a:defRPr>
            </a:lvl6pPr>
            <a:lvl7pPr marL="914400" algn="l" defTabSz="684530" rtl="0" eaLnBrk="1" fontAlgn="base" hangingPunct="1">
              <a:lnSpc>
                <a:spcPct val="80000"/>
              </a:lnSpc>
              <a:spcBef>
                <a:spcPct val="0"/>
              </a:spcBef>
              <a:spcAft>
                <a:spcPct val="0"/>
              </a:spcAft>
              <a:defRPr sz="3200">
                <a:solidFill>
                  <a:srgbClr val="676767"/>
                </a:solidFill>
                <a:latin typeface="Arial" panose="020B0604020202020204" pitchFamily="34" charset="0"/>
                <a:ea typeface="MS PGothic" panose="020B0600070205080204" pitchFamily="34" charset="-128"/>
              </a:defRPr>
            </a:lvl7pPr>
            <a:lvl8pPr marL="1371600" algn="l" defTabSz="684530" rtl="0" eaLnBrk="1" fontAlgn="base" hangingPunct="1">
              <a:lnSpc>
                <a:spcPct val="80000"/>
              </a:lnSpc>
              <a:spcBef>
                <a:spcPct val="0"/>
              </a:spcBef>
              <a:spcAft>
                <a:spcPct val="0"/>
              </a:spcAft>
              <a:defRPr sz="3200">
                <a:solidFill>
                  <a:srgbClr val="676767"/>
                </a:solidFill>
                <a:latin typeface="Arial" panose="020B0604020202020204" pitchFamily="34" charset="0"/>
                <a:ea typeface="MS PGothic" panose="020B0600070205080204" pitchFamily="34" charset="-128"/>
              </a:defRPr>
            </a:lvl8pPr>
            <a:lvl9pPr marL="1828800" algn="l" defTabSz="684530" rtl="0" eaLnBrk="1" fontAlgn="base" hangingPunct="1">
              <a:lnSpc>
                <a:spcPct val="80000"/>
              </a:lnSpc>
              <a:spcBef>
                <a:spcPct val="0"/>
              </a:spcBef>
              <a:spcAft>
                <a:spcPct val="0"/>
              </a:spcAft>
              <a:defRPr sz="3200">
                <a:solidFill>
                  <a:srgbClr val="676767"/>
                </a:solidFill>
                <a:latin typeface="Arial" panose="020B0604020202020204" pitchFamily="34" charset="0"/>
                <a:ea typeface="MS PGothic" panose="020B0600070205080204" pitchFamily="34" charset="-128"/>
              </a:defRPr>
            </a:lvl9pPr>
          </a:lstStyle>
          <a:p>
            <a:r>
              <a:rPr lang="en-US" sz="1600" dirty="0"/>
              <a:t>Network Attacks - Denial of Service, Buffer Overflows, and Evasion</a:t>
            </a:r>
            <a:br>
              <a:rPr lang="en-US" altLang="en-US" dirty="0"/>
            </a:br>
            <a:r>
              <a:rPr lang="en-US" dirty="0"/>
              <a:t>Evasion Methods</a:t>
            </a:r>
            <a:endParaRPr lang="en-US" dirty="0"/>
          </a:p>
        </p:txBody>
      </p:sp>
      <p:sp>
        <p:nvSpPr>
          <p:cNvPr id="2" name="Content Placeholder 1"/>
          <p:cNvSpPr>
            <a:spLocks noGrp="1"/>
          </p:cNvSpPr>
          <p:nvPr>
            <p:ph idx="1"/>
          </p:nvPr>
        </p:nvSpPr>
        <p:spPr>
          <a:xfrm>
            <a:off x="144065" y="820917"/>
            <a:ext cx="8855870" cy="389775"/>
          </a:xfrm>
        </p:spPr>
        <p:txBody>
          <a:bodyPr/>
          <a:lstStyle/>
          <a:p>
            <a:pPr marL="0" indent="0">
              <a:buNone/>
            </a:pPr>
            <a:r>
              <a:rPr lang="en-US" sz="1600" dirty="0"/>
              <a:t>The evasion methods used by threat actors include:</a:t>
            </a:r>
            <a:endParaRPr lang="en-US" sz="1600" dirty="0"/>
          </a:p>
        </p:txBody>
      </p:sp>
      <p:graphicFrame>
        <p:nvGraphicFramePr>
          <p:cNvPr id="4" name="Table 3"/>
          <p:cNvGraphicFramePr>
            <a:graphicFrameLocks noGrp="1"/>
          </p:cNvGraphicFramePr>
          <p:nvPr/>
        </p:nvGraphicFramePr>
        <p:xfrm>
          <a:off x="278568" y="1290674"/>
          <a:ext cx="8532000" cy="2720340"/>
        </p:xfrm>
        <a:graphic>
          <a:graphicData uri="http://schemas.openxmlformats.org/drawingml/2006/table">
            <a:tbl>
              <a:tblPr firstRow="1" bandRow="1">
                <a:tableStyleId>{5C22544A-7EE6-4342-B048-85BDC9FD1C3A}</a:tableStyleId>
              </a:tblPr>
              <a:tblGrid>
                <a:gridCol w="1692736"/>
                <a:gridCol w="6839264"/>
              </a:tblGrid>
              <a:tr h="283168">
                <a:tc>
                  <a:txBody>
                    <a:bodyPr/>
                    <a:lstStyle/>
                    <a:p>
                      <a:pPr algn="ctr" fontAlgn="b"/>
                      <a:r>
                        <a:rPr lang="en-US" sz="1400" b="1" kern="1200" dirty="0">
                          <a:solidFill>
                            <a:schemeClr val="lt1"/>
                          </a:solidFill>
                          <a:latin typeface="+mn-lt"/>
                          <a:ea typeface="+mn-ea"/>
                          <a:cs typeface="+mn-cs"/>
                        </a:rPr>
                        <a:t>Evasion Method</a:t>
                      </a:r>
                      <a:endParaRPr lang="en-US" sz="1400" b="1" kern="1200" dirty="0">
                        <a:solidFill>
                          <a:schemeClr val="lt1"/>
                        </a:solidFill>
                        <a:latin typeface="+mn-lt"/>
                        <a:ea typeface="+mn-ea"/>
                        <a:cs typeface="+mn-cs"/>
                      </a:endParaRPr>
                    </a:p>
                  </a:txBody>
                  <a:tcPr marL="10478" marR="10478" marT="9525" marB="0" anchor="ctr"/>
                </a:tc>
                <a:tc>
                  <a:txBody>
                    <a:bodyPr/>
                    <a:lstStyle/>
                    <a:p>
                      <a:pPr algn="ctr"/>
                      <a:r>
                        <a:rPr lang="en-US" sz="1400" dirty="0"/>
                        <a:t>Description</a:t>
                      </a:r>
                      <a:endParaRPr lang="en-US" sz="1400" dirty="0"/>
                    </a:p>
                  </a:txBody>
                  <a:tcPr marL="100584" marR="100584" anchor="ctr"/>
                </a:tc>
              </a:tr>
              <a:tr h="679602">
                <a:tc>
                  <a:txBody>
                    <a:bodyPr/>
                    <a:lstStyle/>
                    <a:p>
                      <a:pPr marL="0" marR="0" lvl="0" indent="0" algn="l" defTabSz="685800" rtl="0" eaLnBrk="1" fontAlgn="b" latinLnBrk="0" hangingPunct="1">
                        <a:lnSpc>
                          <a:spcPct val="100000"/>
                        </a:lnSpc>
                        <a:spcBef>
                          <a:spcPts val="0"/>
                        </a:spcBef>
                        <a:spcAft>
                          <a:spcPts val="0"/>
                        </a:spcAft>
                        <a:buClrTx/>
                        <a:buSzTx/>
                        <a:buFontTx/>
                        <a:buNone/>
                        <a:defRPr/>
                      </a:pPr>
                      <a:r>
                        <a:rPr lang="en-US" sz="1400" b="0" kern="1200" dirty="0">
                          <a:solidFill>
                            <a:schemeClr val="dk1"/>
                          </a:solidFill>
                          <a:effectLst/>
                          <a:latin typeface="+mn-lt"/>
                          <a:ea typeface="+mn-ea"/>
                          <a:cs typeface="+mn-cs"/>
                        </a:rPr>
                        <a:t>Encryption and tunneling</a:t>
                      </a:r>
                      <a:endParaRPr lang="en-US" sz="1400" b="0" kern="1200" dirty="0">
                        <a:solidFill>
                          <a:schemeClr val="dk1"/>
                        </a:solidFill>
                        <a:effectLst/>
                        <a:latin typeface="+mn-lt"/>
                        <a:ea typeface="+mn-ea"/>
                        <a:cs typeface="+mn-cs"/>
                      </a:endParaRPr>
                    </a:p>
                  </a:txBody>
                  <a:tcPr marL="10478" marR="10478" marT="9525" marB="0" anchor="ctr"/>
                </a:tc>
                <a:tc>
                  <a:txBody>
                    <a:bodyPr/>
                    <a:lstStyle/>
                    <a:p>
                      <a:pPr fontAlgn="ctr"/>
                      <a:r>
                        <a:rPr lang="en-US" sz="1400" b="0" dirty="0">
                          <a:effectLst/>
                        </a:rPr>
                        <a:t>This evasion technique uses tunneling to hide, or encryption to scramble, malware files. This makes it difficult for many security detection techniques to detect and identify the malware. Tunneling can mean hiding stolen data inside of legitimate packets.</a:t>
                      </a:r>
                      <a:endParaRPr lang="en-US" sz="1400" b="0" dirty="0">
                        <a:effectLst/>
                      </a:endParaRPr>
                    </a:p>
                  </a:txBody>
                  <a:tcPr marL="100584" marR="100584" anchor="ctr"/>
                </a:tc>
              </a:tr>
              <a:tr h="484924">
                <a:tc>
                  <a:txBody>
                    <a:bodyPr/>
                    <a:lstStyle/>
                    <a:p>
                      <a:pPr marL="0" marR="0" lvl="0" indent="0" algn="l" defTabSz="685800" rtl="0" eaLnBrk="1" fontAlgn="ctr" latinLnBrk="0" hangingPunct="1">
                        <a:lnSpc>
                          <a:spcPct val="100000"/>
                        </a:lnSpc>
                        <a:spcBef>
                          <a:spcPts val="0"/>
                        </a:spcBef>
                        <a:spcAft>
                          <a:spcPts val="0"/>
                        </a:spcAft>
                        <a:buClrTx/>
                        <a:buSzTx/>
                        <a:buFontTx/>
                        <a:buNone/>
                        <a:defRPr/>
                      </a:pPr>
                      <a:r>
                        <a:rPr lang="en-US" sz="1400" b="0" kern="1200" dirty="0">
                          <a:solidFill>
                            <a:schemeClr val="dk1"/>
                          </a:solidFill>
                          <a:effectLst/>
                          <a:latin typeface="+mn-lt"/>
                          <a:ea typeface="+mn-ea"/>
                          <a:cs typeface="+mn-cs"/>
                        </a:rPr>
                        <a:t>Resource exhaustion</a:t>
                      </a:r>
                      <a:endParaRPr lang="en-US" sz="1400" b="0" kern="1200" dirty="0">
                        <a:solidFill>
                          <a:schemeClr val="dk1"/>
                        </a:solidFill>
                        <a:effectLst/>
                        <a:latin typeface="+mn-lt"/>
                        <a:ea typeface="+mn-ea"/>
                        <a:cs typeface="+mn-cs"/>
                      </a:endParaRPr>
                    </a:p>
                  </a:txBody>
                  <a:tcPr marL="52388" marR="52388" marT="47625" marB="47625" anchor="ctr"/>
                </a:tc>
                <a:tc>
                  <a:txBody>
                    <a:bodyPr/>
                    <a:lstStyle/>
                    <a:p>
                      <a:pPr fontAlgn="ctr"/>
                      <a:r>
                        <a:rPr lang="en-US" sz="1400" b="0" dirty="0">
                          <a:effectLst/>
                        </a:rPr>
                        <a:t>This evasion technique makes the target host too busy to properly use security detection techniques.</a:t>
                      </a:r>
                      <a:endParaRPr lang="en-US" sz="1400" b="0" dirty="0">
                        <a:effectLst/>
                      </a:endParaRPr>
                    </a:p>
                  </a:txBody>
                  <a:tcPr marL="52388" marR="52388" marT="47625" marB="47625" anchor="ctr"/>
                </a:tc>
              </a:tr>
              <a:tr h="881359">
                <a:tc>
                  <a:txBody>
                    <a:bodyPr/>
                    <a:lstStyle/>
                    <a:p>
                      <a:pPr marL="0" marR="0" lvl="0" indent="0" algn="l" defTabSz="685800" rtl="0" eaLnBrk="1" fontAlgn="ctr" latinLnBrk="0" hangingPunct="1">
                        <a:lnSpc>
                          <a:spcPct val="100000"/>
                        </a:lnSpc>
                        <a:spcBef>
                          <a:spcPts val="0"/>
                        </a:spcBef>
                        <a:spcAft>
                          <a:spcPts val="0"/>
                        </a:spcAft>
                        <a:buClrTx/>
                        <a:buSzTx/>
                        <a:buFontTx/>
                        <a:buNone/>
                        <a:defRPr/>
                      </a:pPr>
                      <a:r>
                        <a:rPr lang="en-US" sz="1400" b="0" kern="1200" dirty="0">
                          <a:solidFill>
                            <a:schemeClr val="dk1"/>
                          </a:solidFill>
                          <a:effectLst/>
                          <a:latin typeface="+mn-lt"/>
                          <a:ea typeface="+mn-ea"/>
                          <a:cs typeface="+mn-cs"/>
                        </a:rPr>
                        <a:t>Traffic fragmentation</a:t>
                      </a:r>
                      <a:endParaRPr lang="en-US" sz="1400" b="0" kern="1200" dirty="0">
                        <a:solidFill>
                          <a:schemeClr val="dk1"/>
                        </a:solidFill>
                        <a:effectLst/>
                        <a:latin typeface="+mn-lt"/>
                        <a:ea typeface="+mn-ea"/>
                        <a:cs typeface="+mn-cs"/>
                      </a:endParaRPr>
                    </a:p>
                  </a:txBody>
                  <a:tcPr marL="10478" marR="10478" marT="9525" marB="0" anchor="ctr"/>
                </a:tc>
                <a:tc>
                  <a:txBody>
                    <a:bodyPr/>
                    <a:lstStyle/>
                    <a:p>
                      <a:pPr fontAlgn="ctr"/>
                      <a:r>
                        <a:rPr lang="en-US" sz="1400" b="0" dirty="0">
                          <a:effectLst/>
                        </a:rPr>
                        <a:t>This evasion technique splits a malicious payload into smaller packets to bypass network security detection. After the fragmented packets bypass the security detection system, the malware is reassembled and may begin sending sensitive data out of the network.</a:t>
                      </a:r>
                      <a:endParaRPr lang="en-US" sz="1400" b="0" dirty="0">
                        <a:effectLst/>
                      </a:endParaRPr>
                    </a:p>
                  </a:txBody>
                  <a:tcPr marL="52388" marR="52388" marT="47625" marB="47625" anchor="ctr"/>
                </a:tc>
              </a:tr>
            </a:tbl>
          </a:graphicData>
        </a:graphic>
      </p:graphicFrame>
    </p:spTree>
    <p:custDataLst>
      <p:tags r:id="rId1"/>
    </p:custDataLst>
  </p:cSld>
  <p:clrMapOvr>
    <a:masterClrMapping/>
  </p:clrMapOvr>
  <p:transition spd="slow">
    <p:wipe/>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2"/>
          <p:cNvSpPr txBox="1">
            <a:spLocks noChangeArrowheads="1"/>
          </p:cNvSpPr>
          <p:nvPr/>
        </p:nvSpPr>
        <p:spPr bwMode="auto">
          <a:xfrm>
            <a:off x="144065" y="63366"/>
            <a:ext cx="8805625" cy="757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1440" tIns="45720" rIns="91440" bIns="45720" numCol="1" anchor="ctr" anchorCtr="0" compatLnSpc="1"/>
          <a:lstStyle>
            <a:lvl1pPr algn="l" defTabSz="684530" rtl="0" eaLnBrk="1" fontAlgn="base" hangingPunct="1">
              <a:lnSpc>
                <a:spcPct val="100000"/>
              </a:lnSpc>
              <a:spcBef>
                <a:spcPct val="0"/>
              </a:spcBef>
              <a:spcAft>
                <a:spcPct val="0"/>
              </a:spcAft>
              <a:defRPr lang="en-US" sz="2400" kern="1200">
                <a:solidFill>
                  <a:schemeClr val="accent4"/>
                </a:solidFill>
                <a:latin typeface="+mj-lt"/>
                <a:ea typeface="MS PGothic" panose="020B0600070205080204" pitchFamily="34" charset="-128"/>
                <a:cs typeface="CiscoSans"/>
              </a:defRPr>
            </a:lvl1pPr>
            <a:lvl2pPr algn="l" defTabSz="684530" rtl="0" eaLnBrk="1" fontAlgn="base" hangingPunct="1">
              <a:lnSpc>
                <a:spcPct val="80000"/>
              </a:lnSpc>
              <a:spcBef>
                <a:spcPct val="0"/>
              </a:spcBef>
              <a:spcAft>
                <a:spcPct val="0"/>
              </a:spcAft>
              <a:defRPr sz="3200">
                <a:solidFill>
                  <a:srgbClr val="676767"/>
                </a:solidFill>
                <a:latin typeface="Arial" panose="020B0604020202020204" pitchFamily="34" charset="0"/>
                <a:ea typeface="MS PGothic" panose="020B0600070205080204" pitchFamily="34" charset="-128"/>
                <a:cs typeface="CiscoSans" pitchFamily="34" charset="0"/>
              </a:defRPr>
            </a:lvl2pPr>
            <a:lvl3pPr algn="l" defTabSz="684530" rtl="0" eaLnBrk="1" fontAlgn="base" hangingPunct="1">
              <a:lnSpc>
                <a:spcPct val="80000"/>
              </a:lnSpc>
              <a:spcBef>
                <a:spcPct val="0"/>
              </a:spcBef>
              <a:spcAft>
                <a:spcPct val="0"/>
              </a:spcAft>
              <a:defRPr sz="3200">
                <a:solidFill>
                  <a:srgbClr val="676767"/>
                </a:solidFill>
                <a:latin typeface="Arial" panose="020B0604020202020204" pitchFamily="34" charset="0"/>
                <a:ea typeface="MS PGothic" panose="020B0600070205080204" pitchFamily="34" charset="-128"/>
                <a:cs typeface="CiscoSans" pitchFamily="34" charset="0"/>
              </a:defRPr>
            </a:lvl3pPr>
            <a:lvl4pPr algn="l" defTabSz="684530" rtl="0" eaLnBrk="1" fontAlgn="base" hangingPunct="1">
              <a:lnSpc>
                <a:spcPct val="80000"/>
              </a:lnSpc>
              <a:spcBef>
                <a:spcPct val="0"/>
              </a:spcBef>
              <a:spcAft>
                <a:spcPct val="0"/>
              </a:spcAft>
              <a:defRPr sz="3200">
                <a:solidFill>
                  <a:srgbClr val="676767"/>
                </a:solidFill>
                <a:latin typeface="Arial" panose="020B0604020202020204" pitchFamily="34" charset="0"/>
                <a:ea typeface="MS PGothic" panose="020B0600070205080204" pitchFamily="34" charset="-128"/>
                <a:cs typeface="CiscoSans" pitchFamily="34" charset="0"/>
              </a:defRPr>
            </a:lvl4pPr>
            <a:lvl5pPr algn="l" defTabSz="684530" rtl="0" eaLnBrk="1" fontAlgn="base" hangingPunct="1">
              <a:lnSpc>
                <a:spcPct val="80000"/>
              </a:lnSpc>
              <a:spcBef>
                <a:spcPct val="0"/>
              </a:spcBef>
              <a:spcAft>
                <a:spcPct val="0"/>
              </a:spcAft>
              <a:defRPr sz="3200">
                <a:solidFill>
                  <a:srgbClr val="676767"/>
                </a:solidFill>
                <a:latin typeface="Arial" panose="020B0604020202020204" pitchFamily="34" charset="0"/>
                <a:ea typeface="MS PGothic" panose="020B0600070205080204" pitchFamily="34" charset="-128"/>
                <a:cs typeface="CiscoSans" pitchFamily="34" charset="0"/>
              </a:defRPr>
            </a:lvl5pPr>
            <a:lvl6pPr marL="457200" algn="l" defTabSz="684530" rtl="0" eaLnBrk="1" fontAlgn="base" hangingPunct="1">
              <a:lnSpc>
                <a:spcPct val="80000"/>
              </a:lnSpc>
              <a:spcBef>
                <a:spcPct val="0"/>
              </a:spcBef>
              <a:spcAft>
                <a:spcPct val="0"/>
              </a:spcAft>
              <a:defRPr sz="3200">
                <a:solidFill>
                  <a:srgbClr val="676767"/>
                </a:solidFill>
                <a:latin typeface="Arial" panose="020B0604020202020204" pitchFamily="34" charset="0"/>
                <a:ea typeface="MS PGothic" panose="020B0600070205080204" pitchFamily="34" charset="-128"/>
              </a:defRPr>
            </a:lvl6pPr>
            <a:lvl7pPr marL="914400" algn="l" defTabSz="684530" rtl="0" eaLnBrk="1" fontAlgn="base" hangingPunct="1">
              <a:lnSpc>
                <a:spcPct val="80000"/>
              </a:lnSpc>
              <a:spcBef>
                <a:spcPct val="0"/>
              </a:spcBef>
              <a:spcAft>
                <a:spcPct val="0"/>
              </a:spcAft>
              <a:defRPr sz="3200">
                <a:solidFill>
                  <a:srgbClr val="676767"/>
                </a:solidFill>
                <a:latin typeface="Arial" panose="020B0604020202020204" pitchFamily="34" charset="0"/>
                <a:ea typeface="MS PGothic" panose="020B0600070205080204" pitchFamily="34" charset="-128"/>
              </a:defRPr>
            </a:lvl7pPr>
            <a:lvl8pPr marL="1371600" algn="l" defTabSz="684530" rtl="0" eaLnBrk="1" fontAlgn="base" hangingPunct="1">
              <a:lnSpc>
                <a:spcPct val="80000"/>
              </a:lnSpc>
              <a:spcBef>
                <a:spcPct val="0"/>
              </a:spcBef>
              <a:spcAft>
                <a:spcPct val="0"/>
              </a:spcAft>
              <a:defRPr sz="3200">
                <a:solidFill>
                  <a:srgbClr val="676767"/>
                </a:solidFill>
                <a:latin typeface="Arial" panose="020B0604020202020204" pitchFamily="34" charset="0"/>
                <a:ea typeface="MS PGothic" panose="020B0600070205080204" pitchFamily="34" charset="-128"/>
              </a:defRPr>
            </a:lvl8pPr>
            <a:lvl9pPr marL="1828800" algn="l" defTabSz="684530" rtl="0" eaLnBrk="1" fontAlgn="base" hangingPunct="1">
              <a:lnSpc>
                <a:spcPct val="80000"/>
              </a:lnSpc>
              <a:spcBef>
                <a:spcPct val="0"/>
              </a:spcBef>
              <a:spcAft>
                <a:spcPct val="0"/>
              </a:spcAft>
              <a:defRPr sz="3200">
                <a:solidFill>
                  <a:srgbClr val="676767"/>
                </a:solidFill>
                <a:latin typeface="Arial" panose="020B0604020202020204" pitchFamily="34" charset="0"/>
                <a:ea typeface="MS PGothic" panose="020B0600070205080204" pitchFamily="34" charset="-128"/>
              </a:defRPr>
            </a:lvl9pPr>
          </a:lstStyle>
          <a:p>
            <a:r>
              <a:rPr lang="en-US" sz="1600" dirty="0"/>
              <a:t>Network Attacks - Denial of Service, Buffer Overflows, and Evasion</a:t>
            </a:r>
            <a:br>
              <a:rPr lang="en-US" altLang="en-US" dirty="0"/>
            </a:br>
            <a:r>
              <a:rPr lang="en-US" dirty="0"/>
              <a:t>Evasion Methods (Contd.)</a:t>
            </a:r>
            <a:endParaRPr lang="en-US" dirty="0"/>
          </a:p>
        </p:txBody>
      </p:sp>
      <p:graphicFrame>
        <p:nvGraphicFramePr>
          <p:cNvPr id="4" name="Table 3"/>
          <p:cNvGraphicFramePr>
            <a:graphicFrameLocks noGrp="1"/>
          </p:cNvGraphicFramePr>
          <p:nvPr/>
        </p:nvGraphicFramePr>
        <p:xfrm>
          <a:off x="280877" y="958077"/>
          <a:ext cx="8532000" cy="2716530"/>
        </p:xfrm>
        <a:graphic>
          <a:graphicData uri="http://schemas.openxmlformats.org/drawingml/2006/table">
            <a:tbl>
              <a:tblPr firstRow="1" bandRow="1">
                <a:tableStyleId>{5C22544A-7EE6-4342-B048-85BDC9FD1C3A}</a:tableStyleId>
              </a:tblPr>
              <a:tblGrid>
                <a:gridCol w="1525063"/>
                <a:gridCol w="7006937"/>
              </a:tblGrid>
              <a:tr h="294684">
                <a:tc>
                  <a:txBody>
                    <a:bodyPr/>
                    <a:lstStyle/>
                    <a:p>
                      <a:pPr algn="ctr" fontAlgn="b"/>
                      <a:r>
                        <a:rPr lang="en-US" sz="1400" b="1" kern="1200" dirty="0">
                          <a:solidFill>
                            <a:schemeClr val="lt1"/>
                          </a:solidFill>
                          <a:latin typeface="+mn-lt"/>
                          <a:ea typeface="+mn-ea"/>
                          <a:cs typeface="+mn-cs"/>
                        </a:rPr>
                        <a:t>Evasion Method</a:t>
                      </a:r>
                      <a:endParaRPr lang="en-US" sz="1400" b="1" kern="1200" dirty="0">
                        <a:solidFill>
                          <a:schemeClr val="lt1"/>
                        </a:solidFill>
                        <a:latin typeface="+mn-lt"/>
                        <a:ea typeface="+mn-ea"/>
                        <a:cs typeface="+mn-cs"/>
                      </a:endParaRPr>
                    </a:p>
                  </a:txBody>
                  <a:tcPr marL="10478" marR="10478" marT="9525" marB="0" anchor="ctr"/>
                </a:tc>
                <a:tc>
                  <a:txBody>
                    <a:bodyPr/>
                    <a:lstStyle/>
                    <a:p>
                      <a:pPr algn="ctr"/>
                      <a:r>
                        <a:rPr lang="en-US" sz="1400" dirty="0"/>
                        <a:t>Description</a:t>
                      </a:r>
                      <a:endParaRPr lang="en-US" sz="1400" dirty="0"/>
                    </a:p>
                  </a:txBody>
                  <a:tcPr marL="100584" marR="100584" anchor="ctr"/>
                </a:tc>
              </a:tr>
              <a:tr h="710925">
                <a:tc>
                  <a:txBody>
                    <a:bodyPr/>
                    <a:lstStyle/>
                    <a:p>
                      <a:pPr algn="l" fontAlgn="b"/>
                      <a:r>
                        <a:rPr lang="en-US" sz="1400" b="0" kern="1200" dirty="0">
                          <a:solidFill>
                            <a:schemeClr val="dk1"/>
                          </a:solidFill>
                          <a:effectLst/>
                          <a:latin typeface="+mn-lt"/>
                          <a:ea typeface="+mn-ea"/>
                          <a:cs typeface="+mn-cs"/>
                        </a:rPr>
                        <a:t>Protocol-level misinterpretation</a:t>
                      </a:r>
                      <a:endParaRPr lang="en-US" sz="1400" b="0" kern="1200" dirty="0">
                        <a:solidFill>
                          <a:schemeClr val="dk1"/>
                        </a:solidFill>
                        <a:effectLst/>
                        <a:latin typeface="+mn-lt"/>
                        <a:ea typeface="+mn-ea"/>
                        <a:cs typeface="+mn-cs"/>
                      </a:endParaRPr>
                    </a:p>
                  </a:txBody>
                  <a:tcPr marL="10478" marR="10478" marT="9525" marB="0" anchor="ctr"/>
                </a:tc>
                <a:tc>
                  <a:txBody>
                    <a:bodyPr/>
                    <a:lstStyle/>
                    <a:p>
                      <a:pPr fontAlgn="ctr"/>
                      <a:r>
                        <a:rPr lang="en-US" sz="1400" b="0" dirty="0">
                          <a:effectLst/>
                        </a:rPr>
                        <a:t>This evasion technique occurs when network defenses do not properly handle features of a PDU like a checksum or TTL value. This can trick a firewall into ignoring packets that it should check.</a:t>
                      </a:r>
                      <a:endParaRPr lang="en-US" sz="1400" b="0" dirty="0">
                        <a:effectLst/>
                      </a:endParaRPr>
                    </a:p>
                  </a:txBody>
                  <a:tcPr marL="52388" marR="52388" marT="47625" marB="47625" anchor="ctr"/>
                </a:tc>
              </a:tr>
              <a:tr h="913520">
                <a:tc>
                  <a:txBody>
                    <a:bodyPr/>
                    <a:lstStyle/>
                    <a:p>
                      <a:pPr marL="0" marR="0" lvl="0" indent="0" algn="l" defTabSz="685800" rtl="0" eaLnBrk="1" fontAlgn="b" latinLnBrk="0" hangingPunct="1">
                        <a:lnSpc>
                          <a:spcPct val="100000"/>
                        </a:lnSpc>
                        <a:spcBef>
                          <a:spcPts val="0"/>
                        </a:spcBef>
                        <a:spcAft>
                          <a:spcPts val="0"/>
                        </a:spcAft>
                        <a:buClrTx/>
                        <a:buSzTx/>
                        <a:buFontTx/>
                        <a:buNone/>
                        <a:defRPr/>
                      </a:pPr>
                      <a:r>
                        <a:rPr lang="en-US" sz="1400" b="0" kern="1200" dirty="0">
                          <a:solidFill>
                            <a:schemeClr val="dk1"/>
                          </a:solidFill>
                          <a:effectLst/>
                          <a:latin typeface="+mn-lt"/>
                          <a:ea typeface="+mn-ea"/>
                          <a:cs typeface="+mn-cs"/>
                        </a:rPr>
                        <a:t>Traffic substitution</a:t>
                      </a:r>
                      <a:endParaRPr lang="en-US" sz="1400" b="0" kern="1200" dirty="0">
                        <a:solidFill>
                          <a:schemeClr val="dk1"/>
                        </a:solidFill>
                        <a:effectLst/>
                        <a:latin typeface="+mn-lt"/>
                        <a:ea typeface="+mn-ea"/>
                        <a:cs typeface="+mn-cs"/>
                      </a:endParaRPr>
                    </a:p>
                  </a:txBody>
                  <a:tcPr marL="10478" marR="10478" marT="9525" marB="0" anchor="ctr"/>
                </a:tc>
                <a:tc>
                  <a:txBody>
                    <a:bodyPr/>
                    <a:lstStyle/>
                    <a:p>
                      <a:pPr fontAlgn="ctr"/>
                      <a:r>
                        <a:rPr lang="en-US" sz="1400" b="0" dirty="0">
                          <a:effectLst/>
                        </a:rPr>
                        <a:t>In this evasion technique, the threat actor attempts to trick an IPS by obfuscating the data in the payload. This is done by encoding it in a different format. For example, the threat actor could use encoded traffic in Unicode instead of ASCII. The IPS does not recognize the true meaning of the data, but the target end system can read the data.</a:t>
                      </a:r>
                      <a:endParaRPr lang="en-US" sz="1400" b="0" dirty="0">
                        <a:effectLst/>
                      </a:endParaRPr>
                    </a:p>
                  </a:txBody>
                  <a:tcPr marL="100584" marR="100584" anchor="ctr"/>
                </a:tc>
              </a:tr>
              <a:tr h="707242">
                <a:tc>
                  <a:txBody>
                    <a:bodyPr/>
                    <a:lstStyle/>
                    <a:p>
                      <a:pPr marL="0" marR="0" lvl="0" indent="0" algn="l" defTabSz="685800" rtl="0" eaLnBrk="1" fontAlgn="b" latinLnBrk="0" hangingPunct="1">
                        <a:lnSpc>
                          <a:spcPct val="100000"/>
                        </a:lnSpc>
                        <a:spcBef>
                          <a:spcPts val="0"/>
                        </a:spcBef>
                        <a:spcAft>
                          <a:spcPts val="0"/>
                        </a:spcAft>
                        <a:buClrTx/>
                        <a:buSzTx/>
                        <a:buFontTx/>
                        <a:buNone/>
                        <a:defRPr/>
                      </a:pPr>
                      <a:r>
                        <a:rPr lang="en-US" sz="1400" b="0" kern="1200" dirty="0">
                          <a:solidFill>
                            <a:schemeClr val="dk1"/>
                          </a:solidFill>
                          <a:effectLst/>
                          <a:latin typeface="+mn-lt"/>
                          <a:ea typeface="+mn-ea"/>
                          <a:cs typeface="+mn-cs"/>
                        </a:rPr>
                        <a:t>Traffic insertion</a:t>
                      </a:r>
                      <a:endParaRPr lang="en-US" sz="1400" b="0" kern="1200" dirty="0">
                        <a:solidFill>
                          <a:schemeClr val="dk1"/>
                        </a:solidFill>
                        <a:effectLst/>
                        <a:latin typeface="+mn-lt"/>
                        <a:ea typeface="+mn-ea"/>
                        <a:cs typeface="+mn-cs"/>
                      </a:endParaRPr>
                    </a:p>
                  </a:txBody>
                  <a:tcPr marL="10478" marR="10478" marT="9525" marB="0" anchor="ctr"/>
                </a:tc>
                <a:tc>
                  <a:txBody>
                    <a:bodyPr/>
                    <a:lstStyle/>
                    <a:p>
                      <a:pPr fontAlgn="ctr"/>
                      <a:r>
                        <a:rPr lang="en-US" sz="1400" b="0" dirty="0">
                          <a:effectLst/>
                        </a:rPr>
                        <a:t>Similar to traffic substitution, but the threat actor inserts extra bytes of data in a malicious sequence of data. The IPS rules miss the malicious data, accepting the full sequence of data.</a:t>
                      </a:r>
                      <a:endParaRPr lang="en-US" sz="1400" b="0" dirty="0">
                        <a:effectLst/>
                      </a:endParaRPr>
                    </a:p>
                  </a:txBody>
                  <a:tcPr marL="100584" marR="100584" anchor="ctr"/>
                </a:tc>
              </a:tr>
            </a:tbl>
          </a:graphicData>
        </a:graphic>
      </p:graphicFrame>
    </p:spTree>
    <p:custDataLst>
      <p:tags r:id="rId1"/>
    </p:custDataLst>
  </p:cSld>
  <p:clrMapOvr>
    <a:masterClrMapping/>
  </p:clrMapOvr>
  <p:transition spd="slow">
    <p:wipe/>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2"/>
          <p:cNvSpPr txBox="1">
            <a:spLocks noChangeArrowheads="1"/>
          </p:cNvSpPr>
          <p:nvPr/>
        </p:nvSpPr>
        <p:spPr bwMode="auto">
          <a:xfrm>
            <a:off x="144065" y="63366"/>
            <a:ext cx="8999935" cy="757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1440" tIns="45720" rIns="91440" bIns="45720" numCol="1" anchor="ctr" anchorCtr="0" compatLnSpc="1"/>
          <a:lstStyle>
            <a:lvl1pPr algn="l" defTabSz="684530" rtl="0" eaLnBrk="1" fontAlgn="base" hangingPunct="1">
              <a:lnSpc>
                <a:spcPct val="100000"/>
              </a:lnSpc>
              <a:spcBef>
                <a:spcPct val="0"/>
              </a:spcBef>
              <a:spcAft>
                <a:spcPct val="0"/>
              </a:spcAft>
              <a:defRPr lang="en-US" sz="2400" kern="1200">
                <a:solidFill>
                  <a:schemeClr val="accent4"/>
                </a:solidFill>
                <a:latin typeface="+mj-lt"/>
                <a:ea typeface="MS PGothic" panose="020B0600070205080204" pitchFamily="34" charset="-128"/>
                <a:cs typeface="CiscoSans"/>
              </a:defRPr>
            </a:lvl1pPr>
            <a:lvl2pPr algn="l" defTabSz="684530" rtl="0" eaLnBrk="1" fontAlgn="base" hangingPunct="1">
              <a:lnSpc>
                <a:spcPct val="80000"/>
              </a:lnSpc>
              <a:spcBef>
                <a:spcPct val="0"/>
              </a:spcBef>
              <a:spcAft>
                <a:spcPct val="0"/>
              </a:spcAft>
              <a:defRPr sz="3200">
                <a:solidFill>
                  <a:srgbClr val="676767"/>
                </a:solidFill>
                <a:latin typeface="Arial" panose="020B0604020202020204" pitchFamily="34" charset="0"/>
                <a:ea typeface="MS PGothic" panose="020B0600070205080204" pitchFamily="34" charset="-128"/>
                <a:cs typeface="CiscoSans" pitchFamily="34" charset="0"/>
              </a:defRPr>
            </a:lvl2pPr>
            <a:lvl3pPr algn="l" defTabSz="684530" rtl="0" eaLnBrk="1" fontAlgn="base" hangingPunct="1">
              <a:lnSpc>
                <a:spcPct val="80000"/>
              </a:lnSpc>
              <a:spcBef>
                <a:spcPct val="0"/>
              </a:spcBef>
              <a:spcAft>
                <a:spcPct val="0"/>
              </a:spcAft>
              <a:defRPr sz="3200">
                <a:solidFill>
                  <a:srgbClr val="676767"/>
                </a:solidFill>
                <a:latin typeface="Arial" panose="020B0604020202020204" pitchFamily="34" charset="0"/>
                <a:ea typeface="MS PGothic" panose="020B0600070205080204" pitchFamily="34" charset="-128"/>
                <a:cs typeface="CiscoSans" pitchFamily="34" charset="0"/>
              </a:defRPr>
            </a:lvl3pPr>
            <a:lvl4pPr algn="l" defTabSz="684530" rtl="0" eaLnBrk="1" fontAlgn="base" hangingPunct="1">
              <a:lnSpc>
                <a:spcPct val="80000"/>
              </a:lnSpc>
              <a:spcBef>
                <a:spcPct val="0"/>
              </a:spcBef>
              <a:spcAft>
                <a:spcPct val="0"/>
              </a:spcAft>
              <a:defRPr sz="3200">
                <a:solidFill>
                  <a:srgbClr val="676767"/>
                </a:solidFill>
                <a:latin typeface="Arial" panose="020B0604020202020204" pitchFamily="34" charset="0"/>
                <a:ea typeface="MS PGothic" panose="020B0600070205080204" pitchFamily="34" charset="-128"/>
                <a:cs typeface="CiscoSans" pitchFamily="34" charset="0"/>
              </a:defRPr>
            </a:lvl4pPr>
            <a:lvl5pPr algn="l" defTabSz="684530" rtl="0" eaLnBrk="1" fontAlgn="base" hangingPunct="1">
              <a:lnSpc>
                <a:spcPct val="80000"/>
              </a:lnSpc>
              <a:spcBef>
                <a:spcPct val="0"/>
              </a:spcBef>
              <a:spcAft>
                <a:spcPct val="0"/>
              </a:spcAft>
              <a:defRPr sz="3200">
                <a:solidFill>
                  <a:srgbClr val="676767"/>
                </a:solidFill>
                <a:latin typeface="Arial" panose="020B0604020202020204" pitchFamily="34" charset="0"/>
                <a:ea typeface="MS PGothic" panose="020B0600070205080204" pitchFamily="34" charset="-128"/>
                <a:cs typeface="CiscoSans" pitchFamily="34" charset="0"/>
              </a:defRPr>
            </a:lvl5pPr>
            <a:lvl6pPr marL="457200" algn="l" defTabSz="684530" rtl="0" eaLnBrk="1" fontAlgn="base" hangingPunct="1">
              <a:lnSpc>
                <a:spcPct val="80000"/>
              </a:lnSpc>
              <a:spcBef>
                <a:spcPct val="0"/>
              </a:spcBef>
              <a:spcAft>
                <a:spcPct val="0"/>
              </a:spcAft>
              <a:defRPr sz="3200">
                <a:solidFill>
                  <a:srgbClr val="676767"/>
                </a:solidFill>
                <a:latin typeface="Arial" panose="020B0604020202020204" pitchFamily="34" charset="0"/>
                <a:ea typeface="MS PGothic" panose="020B0600070205080204" pitchFamily="34" charset="-128"/>
              </a:defRPr>
            </a:lvl6pPr>
            <a:lvl7pPr marL="914400" algn="l" defTabSz="684530" rtl="0" eaLnBrk="1" fontAlgn="base" hangingPunct="1">
              <a:lnSpc>
                <a:spcPct val="80000"/>
              </a:lnSpc>
              <a:spcBef>
                <a:spcPct val="0"/>
              </a:spcBef>
              <a:spcAft>
                <a:spcPct val="0"/>
              </a:spcAft>
              <a:defRPr sz="3200">
                <a:solidFill>
                  <a:srgbClr val="676767"/>
                </a:solidFill>
                <a:latin typeface="Arial" panose="020B0604020202020204" pitchFamily="34" charset="0"/>
                <a:ea typeface="MS PGothic" panose="020B0600070205080204" pitchFamily="34" charset="-128"/>
              </a:defRPr>
            </a:lvl7pPr>
            <a:lvl8pPr marL="1371600" algn="l" defTabSz="684530" rtl="0" eaLnBrk="1" fontAlgn="base" hangingPunct="1">
              <a:lnSpc>
                <a:spcPct val="80000"/>
              </a:lnSpc>
              <a:spcBef>
                <a:spcPct val="0"/>
              </a:spcBef>
              <a:spcAft>
                <a:spcPct val="0"/>
              </a:spcAft>
              <a:defRPr sz="3200">
                <a:solidFill>
                  <a:srgbClr val="676767"/>
                </a:solidFill>
                <a:latin typeface="Arial" panose="020B0604020202020204" pitchFamily="34" charset="0"/>
                <a:ea typeface="MS PGothic" panose="020B0600070205080204" pitchFamily="34" charset="-128"/>
              </a:defRPr>
            </a:lvl8pPr>
            <a:lvl9pPr marL="1828800" algn="l" defTabSz="684530" rtl="0" eaLnBrk="1" fontAlgn="base" hangingPunct="1">
              <a:lnSpc>
                <a:spcPct val="80000"/>
              </a:lnSpc>
              <a:spcBef>
                <a:spcPct val="0"/>
              </a:spcBef>
              <a:spcAft>
                <a:spcPct val="0"/>
              </a:spcAft>
              <a:defRPr sz="3200">
                <a:solidFill>
                  <a:srgbClr val="676767"/>
                </a:solidFill>
                <a:latin typeface="Arial" panose="020B0604020202020204" pitchFamily="34" charset="0"/>
                <a:ea typeface="MS PGothic" panose="020B0600070205080204" pitchFamily="34" charset="-128"/>
              </a:defRPr>
            </a:lvl9pPr>
          </a:lstStyle>
          <a:p>
            <a:r>
              <a:rPr lang="en-US" sz="1600" dirty="0"/>
              <a:t>Common Threats and Network Attacks - Denial of Service, Buffer Overflows, and Evasion</a:t>
            </a:r>
            <a:br>
              <a:rPr lang="en-US" altLang="en-US" dirty="0"/>
            </a:br>
            <a:r>
              <a:rPr lang="en-US" dirty="0"/>
              <a:t>Evasion Methods (Contd.)</a:t>
            </a:r>
            <a:endParaRPr lang="en-US" dirty="0"/>
          </a:p>
        </p:txBody>
      </p:sp>
      <p:graphicFrame>
        <p:nvGraphicFramePr>
          <p:cNvPr id="5" name="Content Placeholder 3"/>
          <p:cNvGraphicFramePr/>
          <p:nvPr/>
        </p:nvGraphicFramePr>
        <p:xfrm>
          <a:off x="266342" y="848349"/>
          <a:ext cx="8694778" cy="3779520"/>
        </p:xfrm>
        <a:graphic>
          <a:graphicData uri="http://schemas.openxmlformats.org/drawingml/2006/table">
            <a:tbl>
              <a:tblPr firstRow="1" bandRow="1">
                <a:tableStyleId>{5C22544A-7EE6-4342-B048-85BDC9FD1C3A}</a:tableStyleId>
              </a:tblPr>
              <a:tblGrid>
                <a:gridCol w="1499541"/>
                <a:gridCol w="7195237"/>
              </a:tblGrid>
              <a:tr h="294309">
                <a:tc>
                  <a:txBody>
                    <a:bodyPr/>
                    <a:lstStyle/>
                    <a:p>
                      <a:pPr algn="ctr" fontAlgn="b"/>
                      <a:r>
                        <a:rPr lang="en-US" sz="1400" b="1" kern="1200" dirty="0">
                          <a:solidFill>
                            <a:schemeClr val="lt1"/>
                          </a:solidFill>
                          <a:latin typeface="+mn-lt"/>
                          <a:ea typeface="+mn-ea"/>
                          <a:cs typeface="+mn-cs"/>
                        </a:rPr>
                        <a:t>Evasion Method</a:t>
                      </a:r>
                      <a:endParaRPr lang="en-US" sz="1400" b="1" kern="1200" dirty="0">
                        <a:solidFill>
                          <a:schemeClr val="lt1"/>
                        </a:solidFill>
                        <a:latin typeface="+mn-lt"/>
                        <a:ea typeface="+mn-ea"/>
                        <a:cs typeface="+mn-cs"/>
                      </a:endParaRPr>
                    </a:p>
                  </a:txBody>
                  <a:tcPr marL="10478" marR="10478" marT="9525" marB="0" anchor="ctr"/>
                </a:tc>
                <a:tc>
                  <a:txBody>
                    <a:bodyPr/>
                    <a:lstStyle/>
                    <a:p>
                      <a:pPr algn="ctr"/>
                      <a:r>
                        <a:rPr lang="en-US" sz="1400" dirty="0"/>
                        <a:t>Description</a:t>
                      </a:r>
                      <a:endParaRPr lang="en-US" sz="1400" dirty="0"/>
                    </a:p>
                  </a:txBody>
                  <a:tcPr marL="100584" marR="100584" anchor="ctr"/>
                </a:tc>
              </a:tr>
              <a:tr h="912357">
                <a:tc>
                  <a:txBody>
                    <a:bodyPr/>
                    <a:lstStyle/>
                    <a:p>
                      <a:pPr marL="0" marR="0" lvl="0" indent="0" algn="l" defTabSz="685800" rtl="0" eaLnBrk="1" fontAlgn="b" latinLnBrk="0" hangingPunct="1">
                        <a:lnSpc>
                          <a:spcPct val="100000"/>
                        </a:lnSpc>
                        <a:spcBef>
                          <a:spcPts val="0"/>
                        </a:spcBef>
                        <a:spcAft>
                          <a:spcPts val="0"/>
                        </a:spcAft>
                        <a:buClrTx/>
                        <a:buSzTx/>
                        <a:buFontTx/>
                        <a:buNone/>
                        <a:defRPr/>
                      </a:pPr>
                      <a:r>
                        <a:rPr lang="en-US" sz="1400" b="0" kern="1200" dirty="0">
                          <a:solidFill>
                            <a:schemeClr val="dk1"/>
                          </a:solidFill>
                          <a:effectLst/>
                          <a:latin typeface="+mn-lt"/>
                          <a:ea typeface="+mn-ea"/>
                          <a:cs typeface="+mn-cs"/>
                        </a:rPr>
                        <a:t>Pivoting</a:t>
                      </a:r>
                      <a:endParaRPr lang="en-US" sz="1400" b="0" kern="1200" dirty="0">
                        <a:solidFill>
                          <a:schemeClr val="dk1"/>
                        </a:solidFill>
                        <a:effectLst/>
                        <a:latin typeface="+mn-lt"/>
                        <a:ea typeface="+mn-ea"/>
                        <a:cs typeface="+mn-cs"/>
                      </a:endParaRPr>
                    </a:p>
                  </a:txBody>
                  <a:tcPr marL="10478" marR="10478" marT="9525" marB="0" anchor="ctr"/>
                </a:tc>
                <a:tc>
                  <a:txBody>
                    <a:bodyPr/>
                    <a:lstStyle/>
                    <a:p>
                      <a:pPr fontAlgn="ctr"/>
                      <a:r>
                        <a:rPr lang="en-US" sz="1400" b="0" dirty="0">
                          <a:effectLst/>
                        </a:rPr>
                        <a:t>This technique assumes the threat actor has compromised an inside host and wants to expand their access further into the compromised network. An example is a threat actor who has gained access to the administrator password on a compromised host and is attempting to login to another host using the same credentials.</a:t>
                      </a:r>
                      <a:endParaRPr lang="en-US" sz="1400" b="0" dirty="0">
                        <a:effectLst/>
                      </a:endParaRPr>
                    </a:p>
                  </a:txBody>
                  <a:tcPr marL="100584" marR="100584" anchor="ctr"/>
                </a:tc>
              </a:tr>
              <a:tr h="1118373">
                <a:tc>
                  <a:txBody>
                    <a:bodyPr/>
                    <a:lstStyle/>
                    <a:p>
                      <a:pPr marL="0" marR="0" lvl="0" indent="0" algn="l" defTabSz="685800" rtl="0" eaLnBrk="1" fontAlgn="b" latinLnBrk="0" hangingPunct="1">
                        <a:lnSpc>
                          <a:spcPct val="100000"/>
                        </a:lnSpc>
                        <a:spcBef>
                          <a:spcPts val="0"/>
                        </a:spcBef>
                        <a:spcAft>
                          <a:spcPts val="0"/>
                        </a:spcAft>
                        <a:buClrTx/>
                        <a:buSzTx/>
                        <a:buFontTx/>
                        <a:buNone/>
                        <a:defRPr/>
                      </a:pPr>
                      <a:r>
                        <a:rPr lang="en-US" sz="1400" b="0" kern="1200" dirty="0">
                          <a:solidFill>
                            <a:schemeClr val="dk1"/>
                          </a:solidFill>
                          <a:effectLst/>
                          <a:latin typeface="+mn-lt"/>
                          <a:ea typeface="+mn-ea"/>
                          <a:cs typeface="+mn-cs"/>
                        </a:rPr>
                        <a:t>Rootkits</a:t>
                      </a:r>
                      <a:endParaRPr lang="en-US" sz="1400" b="0" kern="1200" dirty="0">
                        <a:solidFill>
                          <a:schemeClr val="dk1"/>
                        </a:solidFill>
                        <a:effectLst/>
                        <a:latin typeface="+mn-lt"/>
                        <a:ea typeface="+mn-ea"/>
                        <a:cs typeface="+mn-cs"/>
                      </a:endParaRPr>
                    </a:p>
                  </a:txBody>
                  <a:tcPr marL="10478" marR="10478" marT="9525" marB="0" anchor="ctr"/>
                </a:tc>
                <a:tc>
                  <a:txBody>
                    <a:bodyPr/>
                    <a:lstStyle/>
                    <a:p>
                      <a:pPr fontAlgn="ctr"/>
                      <a:r>
                        <a:rPr lang="en-US" sz="1400" b="0" dirty="0">
                          <a:effectLst/>
                        </a:rPr>
                        <a:t>A rootkit is a complex attacker tool used by experienced threat actors. It integrates with the lowest levels of the operating system. When a program attempts to list files, processes, or network connections, the rootkit presents a sanitized version of the output, eliminating any incriminating output. The goal of the rootkit is to completely hide the activities of the attacker on the local system.</a:t>
                      </a:r>
                      <a:endParaRPr lang="en-US" sz="1400" b="0" dirty="0">
                        <a:effectLst/>
                      </a:endParaRPr>
                    </a:p>
                  </a:txBody>
                  <a:tcPr marL="100584" marR="100584" anchor="ctr"/>
                </a:tc>
              </a:tr>
              <a:tr h="1324390">
                <a:tc>
                  <a:txBody>
                    <a:bodyPr/>
                    <a:lstStyle/>
                    <a:p>
                      <a:pPr marL="0" marR="0" lvl="0" indent="0" algn="l" defTabSz="685800" rtl="0" eaLnBrk="1" fontAlgn="b" latinLnBrk="0" hangingPunct="1">
                        <a:lnSpc>
                          <a:spcPct val="100000"/>
                        </a:lnSpc>
                        <a:spcBef>
                          <a:spcPts val="0"/>
                        </a:spcBef>
                        <a:spcAft>
                          <a:spcPts val="0"/>
                        </a:spcAft>
                        <a:buClrTx/>
                        <a:buSzTx/>
                        <a:buFontTx/>
                        <a:buNone/>
                        <a:defRPr/>
                      </a:pPr>
                      <a:r>
                        <a:rPr lang="en-US" sz="1400" b="0" kern="1200" dirty="0">
                          <a:solidFill>
                            <a:schemeClr val="dk1"/>
                          </a:solidFill>
                          <a:effectLst/>
                          <a:latin typeface="+mn-lt"/>
                          <a:ea typeface="+mn-ea"/>
                          <a:cs typeface="+mn-cs"/>
                        </a:rPr>
                        <a:t>Proxies</a:t>
                      </a:r>
                      <a:endParaRPr lang="en-US" sz="1400" b="0" kern="1200" dirty="0">
                        <a:solidFill>
                          <a:schemeClr val="dk1"/>
                        </a:solidFill>
                        <a:effectLst/>
                        <a:latin typeface="+mn-lt"/>
                        <a:ea typeface="+mn-ea"/>
                        <a:cs typeface="+mn-cs"/>
                      </a:endParaRPr>
                    </a:p>
                  </a:txBody>
                  <a:tcPr marL="10478" marR="10478" marT="9525" marB="0" anchor="ctr"/>
                </a:tc>
                <a:tc>
                  <a:txBody>
                    <a:bodyPr/>
                    <a:lstStyle/>
                    <a:p>
                      <a:pPr fontAlgn="ctr"/>
                      <a:r>
                        <a:rPr lang="en-US" sz="1400" b="0" dirty="0">
                          <a:effectLst/>
                        </a:rPr>
                        <a:t>Network traffic can be redirected through intermediate systems in order to hide the ultimate destination for stolen data. In this way, known command-and-control not be blocked by an enterprise because the proxy destination appears benign. Additionally, if data is being stolen, the destination for the stolen data can be distributed among many proxies, thus not drawing attention to the fact that a single unknown destination is serving as the destination for large amounts of network traffic.</a:t>
                      </a:r>
                      <a:endParaRPr lang="en-US" sz="1400" b="0" dirty="0">
                        <a:effectLst/>
                      </a:endParaRPr>
                    </a:p>
                  </a:txBody>
                  <a:tcPr marL="100584" marR="100584" anchor="ctr"/>
                </a:tc>
              </a:tr>
            </a:tbl>
          </a:graphicData>
        </a:graphic>
      </p:graphicFrame>
    </p:spTree>
    <p:custDataLst>
      <p:tags r:id="rId1"/>
    </p:custDataLst>
  </p:cSld>
  <p:clrMapOvr>
    <a:masterClrMapping/>
  </p:clrMapOvr>
  <p:transition spd="slow">
    <p:wipe/>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25992" y="1806301"/>
            <a:ext cx="8092015" cy="1530898"/>
          </a:xfrm>
        </p:spPr>
        <p:txBody>
          <a:bodyPr/>
          <a:lstStyle/>
          <a:p>
            <a:pPr>
              <a:buFontTx/>
              <a:buNone/>
            </a:pPr>
            <a:r>
              <a:rPr lang="en-US" dirty="0">
                <a:solidFill>
                  <a:schemeClr val="accent5">
                    <a:lumMod val="40000"/>
                    <a:lumOff val="60000"/>
                  </a:schemeClr>
                </a:solidFill>
              </a:rPr>
              <a:t>14.4 Common Threats and Attacks Summary</a:t>
            </a:r>
            <a:endParaRPr lang="en-US" sz="4800" b="0" dirty="0">
              <a:solidFill>
                <a:schemeClr val="tx1"/>
              </a:solidFill>
            </a:endParaRPr>
          </a:p>
        </p:txBody>
      </p:sp>
    </p:spTree>
    <p:custDataLst>
      <p:tags r:id="rId1"/>
    </p:custDataLst>
  </p:cSld>
  <p:clrMapOvr>
    <a:masterClrMapping/>
  </p:clrMapOvr>
  <p:transition spd="slow">
    <p:wipe/>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2"/>
          <p:cNvSpPr txBox="1">
            <a:spLocks noChangeArrowheads="1"/>
          </p:cNvSpPr>
          <p:nvPr/>
        </p:nvSpPr>
        <p:spPr bwMode="auto">
          <a:xfrm>
            <a:off x="144065" y="0"/>
            <a:ext cx="8999935" cy="757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1440" tIns="45720" rIns="91440" bIns="45720" numCol="1" anchor="ctr" anchorCtr="0" compatLnSpc="1"/>
          <a:lstStyle>
            <a:lvl1pPr algn="l" defTabSz="684530" rtl="0" eaLnBrk="1" fontAlgn="base" hangingPunct="1">
              <a:lnSpc>
                <a:spcPct val="100000"/>
              </a:lnSpc>
              <a:spcBef>
                <a:spcPct val="0"/>
              </a:spcBef>
              <a:spcAft>
                <a:spcPct val="0"/>
              </a:spcAft>
              <a:defRPr lang="en-US" sz="2400" kern="1200">
                <a:solidFill>
                  <a:schemeClr val="accent4"/>
                </a:solidFill>
                <a:latin typeface="+mj-lt"/>
                <a:ea typeface="MS PGothic" panose="020B0600070205080204" pitchFamily="34" charset="-128"/>
                <a:cs typeface="CiscoSans"/>
              </a:defRPr>
            </a:lvl1pPr>
            <a:lvl2pPr algn="l" defTabSz="684530" rtl="0" eaLnBrk="1" fontAlgn="base" hangingPunct="1">
              <a:lnSpc>
                <a:spcPct val="80000"/>
              </a:lnSpc>
              <a:spcBef>
                <a:spcPct val="0"/>
              </a:spcBef>
              <a:spcAft>
                <a:spcPct val="0"/>
              </a:spcAft>
              <a:defRPr sz="3200">
                <a:solidFill>
                  <a:srgbClr val="676767"/>
                </a:solidFill>
                <a:latin typeface="Arial" panose="020B0604020202020204" pitchFamily="34" charset="0"/>
                <a:ea typeface="MS PGothic" panose="020B0600070205080204" pitchFamily="34" charset="-128"/>
                <a:cs typeface="CiscoSans" pitchFamily="34" charset="0"/>
              </a:defRPr>
            </a:lvl2pPr>
            <a:lvl3pPr algn="l" defTabSz="684530" rtl="0" eaLnBrk="1" fontAlgn="base" hangingPunct="1">
              <a:lnSpc>
                <a:spcPct val="80000"/>
              </a:lnSpc>
              <a:spcBef>
                <a:spcPct val="0"/>
              </a:spcBef>
              <a:spcAft>
                <a:spcPct val="0"/>
              </a:spcAft>
              <a:defRPr sz="3200">
                <a:solidFill>
                  <a:srgbClr val="676767"/>
                </a:solidFill>
                <a:latin typeface="Arial" panose="020B0604020202020204" pitchFamily="34" charset="0"/>
                <a:ea typeface="MS PGothic" panose="020B0600070205080204" pitchFamily="34" charset="-128"/>
                <a:cs typeface="CiscoSans" pitchFamily="34" charset="0"/>
              </a:defRPr>
            </a:lvl3pPr>
            <a:lvl4pPr algn="l" defTabSz="684530" rtl="0" eaLnBrk="1" fontAlgn="base" hangingPunct="1">
              <a:lnSpc>
                <a:spcPct val="80000"/>
              </a:lnSpc>
              <a:spcBef>
                <a:spcPct val="0"/>
              </a:spcBef>
              <a:spcAft>
                <a:spcPct val="0"/>
              </a:spcAft>
              <a:defRPr sz="3200">
                <a:solidFill>
                  <a:srgbClr val="676767"/>
                </a:solidFill>
                <a:latin typeface="Arial" panose="020B0604020202020204" pitchFamily="34" charset="0"/>
                <a:ea typeface="MS PGothic" panose="020B0600070205080204" pitchFamily="34" charset="-128"/>
                <a:cs typeface="CiscoSans" pitchFamily="34" charset="0"/>
              </a:defRPr>
            </a:lvl4pPr>
            <a:lvl5pPr algn="l" defTabSz="684530" rtl="0" eaLnBrk="1" fontAlgn="base" hangingPunct="1">
              <a:lnSpc>
                <a:spcPct val="80000"/>
              </a:lnSpc>
              <a:spcBef>
                <a:spcPct val="0"/>
              </a:spcBef>
              <a:spcAft>
                <a:spcPct val="0"/>
              </a:spcAft>
              <a:defRPr sz="3200">
                <a:solidFill>
                  <a:srgbClr val="676767"/>
                </a:solidFill>
                <a:latin typeface="Arial" panose="020B0604020202020204" pitchFamily="34" charset="0"/>
                <a:ea typeface="MS PGothic" panose="020B0600070205080204" pitchFamily="34" charset="-128"/>
                <a:cs typeface="CiscoSans" pitchFamily="34" charset="0"/>
              </a:defRPr>
            </a:lvl5pPr>
            <a:lvl6pPr marL="457200" algn="l" defTabSz="684530" rtl="0" eaLnBrk="1" fontAlgn="base" hangingPunct="1">
              <a:lnSpc>
                <a:spcPct val="80000"/>
              </a:lnSpc>
              <a:spcBef>
                <a:spcPct val="0"/>
              </a:spcBef>
              <a:spcAft>
                <a:spcPct val="0"/>
              </a:spcAft>
              <a:defRPr sz="3200">
                <a:solidFill>
                  <a:srgbClr val="676767"/>
                </a:solidFill>
                <a:latin typeface="Arial" panose="020B0604020202020204" pitchFamily="34" charset="0"/>
                <a:ea typeface="MS PGothic" panose="020B0600070205080204" pitchFamily="34" charset="-128"/>
              </a:defRPr>
            </a:lvl6pPr>
            <a:lvl7pPr marL="914400" algn="l" defTabSz="684530" rtl="0" eaLnBrk="1" fontAlgn="base" hangingPunct="1">
              <a:lnSpc>
                <a:spcPct val="80000"/>
              </a:lnSpc>
              <a:spcBef>
                <a:spcPct val="0"/>
              </a:spcBef>
              <a:spcAft>
                <a:spcPct val="0"/>
              </a:spcAft>
              <a:defRPr sz="3200">
                <a:solidFill>
                  <a:srgbClr val="676767"/>
                </a:solidFill>
                <a:latin typeface="Arial" panose="020B0604020202020204" pitchFamily="34" charset="0"/>
                <a:ea typeface="MS PGothic" panose="020B0600070205080204" pitchFamily="34" charset="-128"/>
              </a:defRPr>
            </a:lvl7pPr>
            <a:lvl8pPr marL="1371600" algn="l" defTabSz="684530" rtl="0" eaLnBrk="1" fontAlgn="base" hangingPunct="1">
              <a:lnSpc>
                <a:spcPct val="80000"/>
              </a:lnSpc>
              <a:spcBef>
                <a:spcPct val="0"/>
              </a:spcBef>
              <a:spcAft>
                <a:spcPct val="0"/>
              </a:spcAft>
              <a:defRPr sz="3200">
                <a:solidFill>
                  <a:srgbClr val="676767"/>
                </a:solidFill>
                <a:latin typeface="Arial" panose="020B0604020202020204" pitchFamily="34" charset="0"/>
                <a:ea typeface="MS PGothic" panose="020B0600070205080204" pitchFamily="34" charset="-128"/>
              </a:defRPr>
            </a:lvl8pPr>
            <a:lvl9pPr marL="1828800" algn="l" defTabSz="684530" rtl="0" eaLnBrk="1" fontAlgn="base" hangingPunct="1">
              <a:lnSpc>
                <a:spcPct val="80000"/>
              </a:lnSpc>
              <a:spcBef>
                <a:spcPct val="0"/>
              </a:spcBef>
              <a:spcAft>
                <a:spcPct val="0"/>
              </a:spcAft>
              <a:defRPr sz="3200">
                <a:solidFill>
                  <a:srgbClr val="676767"/>
                </a:solidFill>
                <a:latin typeface="Arial" panose="020B0604020202020204" pitchFamily="34" charset="0"/>
                <a:ea typeface="MS PGothic" panose="020B0600070205080204" pitchFamily="34" charset="-128"/>
              </a:defRPr>
            </a:lvl9pPr>
          </a:lstStyle>
          <a:p>
            <a:r>
              <a:rPr lang="en-US" sz="1600" dirty="0"/>
              <a:t>Common Threats and Attacks Summary</a:t>
            </a:r>
            <a:br>
              <a:rPr lang="en-US" altLang="en-US" dirty="0"/>
            </a:br>
            <a:r>
              <a:rPr lang="en-US" dirty="0"/>
              <a:t>What Did I Learn in this Module?</a:t>
            </a:r>
            <a:endParaRPr lang="en-US" dirty="0"/>
          </a:p>
        </p:txBody>
      </p:sp>
      <p:sp>
        <p:nvSpPr>
          <p:cNvPr id="2" name="Content Placeholder 1"/>
          <p:cNvSpPr>
            <a:spLocks noGrp="1"/>
          </p:cNvSpPr>
          <p:nvPr>
            <p:ph idx="1"/>
          </p:nvPr>
        </p:nvSpPr>
        <p:spPr>
          <a:xfrm>
            <a:off x="144065" y="798945"/>
            <a:ext cx="8855870" cy="3890014"/>
          </a:xfrm>
        </p:spPr>
        <p:txBody>
          <a:bodyPr/>
          <a:lstStyle/>
          <a:p>
            <a:pPr>
              <a:spcBef>
                <a:spcPts val="400"/>
              </a:spcBef>
              <a:spcAft>
                <a:spcPts val="400"/>
              </a:spcAft>
              <a:buFont typeface="Arial" panose="020B0604020202020204" pitchFamily="34" charset="0"/>
              <a:buChar char="•"/>
            </a:pPr>
            <a:r>
              <a:rPr lang="en-US" sz="1600" dirty="0"/>
              <a:t>Malware is short for malicious software or malicious code.</a:t>
            </a:r>
            <a:endParaRPr lang="en-US" sz="1600" dirty="0"/>
          </a:p>
          <a:p>
            <a:pPr>
              <a:spcBef>
                <a:spcPts val="400"/>
              </a:spcBef>
              <a:spcAft>
                <a:spcPts val="400"/>
              </a:spcAft>
              <a:buFont typeface="Arial" panose="020B0604020202020204" pitchFamily="34" charset="0"/>
              <a:buChar char="•"/>
            </a:pPr>
            <a:r>
              <a:rPr lang="en-US" sz="1600" dirty="0"/>
              <a:t>Most viruses are spread through USB memory drives, CDs, DVDs, network shares, and email.</a:t>
            </a:r>
            <a:endParaRPr lang="en-US" sz="1600" dirty="0"/>
          </a:p>
          <a:p>
            <a:pPr>
              <a:spcBef>
                <a:spcPts val="400"/>
              </a:spcBef>
              <a:spcAft>
                <a:spcPts val="400"/>
              </a:spcAft>
              <a:buFont typeface="Arial" panose="020B0604020202020204" pitchFamily="34" charset="0"/>
              <a:buChar char="•"/>
            </a:pPr>
            <a:r>
              <a:rPr lang="en-US" sz="1600" dirty="0"/>
              <a:t>Trojans are found in online games.  </a:t>
            </a:r>
            <a:endParaRPr lang="en-US" sz="1600" dirty="0"/>
          </a:p>
          <a:p>
            <a:pPr>
              <a:spcBef>
                <a:spcPts val="400"/>
              </a:spcBef>
              <a:spcAft>
                <a:spcPts val="400"/>
              </a:spcAft>
              <a:buFont typeface="Arial" panose="020B0604020202020204" pitchFamily="34" charset="0"/>
              <a:buChar char="•"/>
            </a:pPr>
            <a:r>
              <a:rPr lang="en-US" sz="1600" dirty="0"/>
              <a:t>Three common types of malware are virus, worm, and Trojan horse.</a:t>
            </a:r>
            <a:endParaRPr lang="en-US" sz="1600" dirty="0"/>
          </a:p>
          <a:p>
            <a:pPr>
              <a:spcBef>
                <a:spcPts val="400"/>
              </a:spcBef>
              <a:spcAft>
                <a:spcPts val="400"/>
              </a:spcAft>
              <a:buFont typeface="Arial" panose="020B0604020202020204" pitchFamily="34" charset="0"/>
              <a:buChar char="•"/>
            </a:pPr>
            <a:r>
              <a:rPr lang="en-US" sz="1600" dirty="0"/>
              <a:t>Threat actors can also attack the network from outside.</a:t>
            </a:r>
            <a:endParaRPr lang="en-US" sz="1600" dirty="0"/>
          </a:p>
          <a:p>
            <a:pPr>
              <a:spcBef>
                <a:spcPts val="400"/>
              </a:spcBef>
              <a:spcAft>
                <a:spcPts val="400"/>
              </a:spcAft>
              <a:buFont typeface="Arial" panose="020B0604020202020204" pitchFamily="34" charset="0"/>
              <a:buChar char="•"/>
            </a:pPr>
            <a:r>
              <a:rPr lang="en-US" sz="1600" dirty="0"/>
              <a:t>The three major categories are reconnaissance, access, and DoS attacks.</a:t>
            </a:r>
            <a:endParaRPr lang="en-US" sz="1600" dirty="0"/>
          </a:p>
          <a:p>
            <a:pPr>
              <a:spcBef>
                <a:spcPts val="400"/>
              </a:spcBef>
              <a:spcAft>
                <a:spcPts val="400"/>
              </a:spcAft>
              <a:buFont typeface="Arial" panose="020B0604020202020204" pitchFamily="34" charset="0"/>
              <a:buChar char="•"/>
            </a:pPr>
            <a:r>
              <a:rPr lang="en-US" sz="1600" dirty="0"/>
              <a:t>Recon attacks precede access or </a:t>
            </a:r>
            <a:r>
              <a:rPr lang="en-US" sz="1600" dirty="0" err="1"/>
              <a:t>DoS</a:t>
            </a:r>
            <a:r>
              <a:rPr lang="en-US" sz="1600" dirty="0"/>
              <a:t> attacks.</a:t>
            </a:r>
            <a:endParaRPr lang="en-US" sz="1600" dirty="0"/>
          </a:p>
          <a:p>
            <a:pPr>
              <a:spcBef>
                <a:spcPts val="400"/>
              </a:spcBef>
              <a:spcAft>
                <a:spcPts val="400"/>
              </a:spcAft>
              <a:buFont typeface="Arial" panose="020B0604020202020204" pitchFamily="34" charset="0"/>
              <a:buChar char="•"/>
            </a:pPr>
            <a:r>
              <a:rPr lang="en-US" sz="1600" dirty="0"/>
              <a:t>Access attacks exploit known vulnerabilities in authentication services, FTP services, and web services. </a:t>
            </a:r>
            <a:endParaRPr lang="en-US" sz="1600" dirty="0"/>
          </a:p>
          <a:p>
            <a:pPr>
              <a:spcBef>
                <a:spcPts val="400"/>
              </a:spcBef>
              <a:spcAft>
                <a:spcPts val="400"/>
              </a:spcAft>
              <a:buFont typeface="Arial" panose="020B0604020202020204" pitchFamily="34" charset="0"/>
              <a:buChar char="•"/>
            </a:pPr>
            <a:r>
              <a:rPr lang="en-US" sz="1600" dirty="0" err="1"/>
              <a:t>DoS</a:t>
            </a:r>
            <a:r>
              <a:rPr lang="en-US" sz="1600" dirty="0"/>
              <a:t> attacks create some sort of interruption of network services to users, devices, or applications.</a:t>
            </a:r>
            <a:endParaRPr lang="en-US" sz="1600" dirty="0"/>
          </a:p>
          <a:p>
            <a:pPr>
              <a:buFont typeface="Arial" panose="020B0604020202020204" pitchFamily="34" charset="0"/>
              <a:buChar char="•"/>
            </a:pPr>
            <a:endParaRPr lang="en-US" sz="1600" dirty="0"/>
          </a:p>
          <a:p>
            <a:pPr>
              <a:buFont typeface="Arial" panose="020B0604020202020204" pitchFamily="34" charset="0"/>
              <a:buChar char="•"/>
            </a:pPr>
            <a:endParaRPr lang="en-US" sz="1600" dirty="0"/>
          </a:p>
        </p:txBody>
      </p:sp>
    </p:spTree>
    <p:custDataLst>
      <p:tags r:id="rId1"/>
    </p:custDataLst>
  </p:cSld>
  <p:clrMapOvr>
    <a:masterClrMapping/>
  </p:clrMapOvr>
  <p:transition spd="slow">
    <p:wipe/>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2"/>
          <p:cNvSpPr txBox="1">
            <a:spLocks noChangeArrowheads="1"/>
          </p:cNvSpPr>
          <p:nvPr/>
        </p:nvSpPr>
        <p:spPr bwMode="auto">
          <a:xfrm>
            <a:off x="144065" y="63366"/>
            <a:ext cx="8999935" cy="757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1440" tIns="45720" rIns="91440" bIns="45720" numCol="1" anchor="ctr" anchorCtr="0" compatLnSpc="1"/>
          <a:lstStyle>
            <a:lvl1pPr algn="l" defTabSz="684530" rtl="0" eaLnBrk="1" fontAlgn="base" hangingPunct="1">
              <a:lnSpc>
                <a:spcPct val="100000"/>
              </a:lnSpc>
              <a:spcBef>
                <a:spcPct val="0"/>
              </a:spcBef>
              <a:spcAft>
                <a:spcPct val="0"/>
              </a:spcAft>
              <a:defRPr lang="en-US" sz="2400" kern="1200">
                <a:solidFill>
                  <a:schemeClr val="accent4"/>
                </a:solidFill>
                <a:latin typeface="+mj-lt"/>
                <a:ea typeface="MS PGothic" panose="020B0600070205080204" pitchFamily="34" charset="-128"/>
                <a:cs typeface="CiscoSans"/>
              </a:defRPr>
            </a:lvl1pPr>
            <a:lvl2pPr algn="l" defTabSz="684530" rtl="0" eaLnBrk="1" fontAlgn="base" hangingPunct="1">
              <a:lnSpc>
                <a:spcPct val="80000"/>
              </a:lnSpc>
              <a:spcBef>
                <a:spcPct val="0"/>
              </a:spcBef>
              <a:spcAft>
                <a:spcPct val="0"/>
              </a:spcAft>
              <a:defRPr sz="3200">
                <a:solidFill>
                  <a:srgbClr val="676767"/>
                </a:solidFill>
                <a:latin typeface="Arial" panose="020B0604020202020204" pitchFamily="34" charset="0"/>
                <a:ea typeface="MS PGothic" panose="020B0600070205080204" pitchFamily="34" charset="-128"/>
                <a:cs typeface="CiscoSans" pitchFamily="34" charset="0"/>
              </a:defRPr>
            </a:lvl2pPr>
            <a:lvl3pPr algn="l" defTabSz="684530" rtl="0" eaLnBrk="1" fontAlgn="base" hangingPunct="1">
              <a:lnSpc>
                <a:spcPct val="80000"/>
              </a:lnSpc>
              <a:spcBef>
                <a:spcPct val="0"/>
              </a:spcBef>
              <a:spcAft>
                <a:spcPct val="0"/>
              </a:spcAft>
              <a:defRPr sz="3200">
                <a:solidFill>
                  <a:srgbClr val="676767"/>
                </a:solidFill>
                <a:latin typeface="Arial" panose="020B0604020202020204" pitchFamily="34" charset="0"/>
                <a:ea typeface="MS PGothic" panose="020B0600070205080204" pitchFamily="34" charset="-128"/>
                <a:cs typeface="CiscoSans" pitchFamily="34" charset="0"/>
              </a:defRPr>
            </a:lvl3pPr>
            <a:lvl4pPr algn="l" defTabSz="684530" rtl="0" eaLnBrk="1" fontAlgn="base" hangingPunct="1">
              <a:lnSpc>
                <a:spcPct val="80000"/>
              </a:lnSpc>
              <a:spcBef>
                <a:spcPct val="0"/>
              </a:spcBef>
              <a:spcAft>
                <a:spcPct val="0"/>
              </a:spcAft>
              <a:defRPr sz="3200">
                <a:solidFill>
                  <a:srgbClr val="676767"/>
                </a:solidFill>
                <a:latin typeface="Arial" panose="020B0604020202020204" pitchFamily="34" charset="0"/>
                <a:ea typeface="MS PGothic" panose="020B0600070205080204" pitchFamily="34" charset="-128"/>
                <a:cs typeface="CiscoSans" pitchFamily="34" charset="0"/>
              </a:defRPr>
            </a:lvl4pPr>
            <a:lvl5pPr algn="l" defTabSz="684530" rtl="0" eaLnBrk="1" fontAlgn="base" hangingPunct="1">
              <a:lnSpc>
                <a:spcPct val="80000"/>
              </a:lnSpc>
              <a:spcBef>
                <a:spcPct val="0"/>
              </a:spcBef>
              <a:spcAft>
                <a:spcPct val="0"/>
              </a:spcAft>
              <a:defRPr sz="3200">
                <a:solidFill>
                  <a:srgbClr val="676767"/>
                </a:solidFill>
                <a:latin typeface="Arial" panose="020B0604020202020204" pitchFamily="34" charset="0"/>
                <a:ea typeface="MS PGothic" panose="020B0600070205080204" pitchFamily="34" charset="-128"/>
                <a:cs typeface="CiscoSans" pitchFamily="34" charset="0"/>
              </a:defRPr>
            </a:lvl5pPr>
            <a:lvl6pPr marL="457200" algn="l" defTabSz="684530" rtl="0" eaLnBrk="1" fontAlgn="base" hangingPunct="1">
              <a:lnSpc>
                <a:spcPct val="80000"/>
              </a:lnSpc>
              <a:spcBef>
                <a:spcPct val="0"/>
              </a:spcBef>
              <a:spcAft>
                <a:spcPct val="0"/>
              </a:spcAft>
              <a:defRPr sz="3200">
                <a:solidFill>
                  <a:srgbClr val="676767"/>
                </a:solidFill>
                <a:latin typeface="Arial" panose="020B0604020202020204" pitchFamily="34" charset="0"/>
                <a:ea typeface="MS PGothic" panose="020B0600070205080204" pitchFamily="34" charset="-128"/>
              </a:defRPr>
            </a:lvl6pPr>
            <a:lvl7pPr marL="914400" algn="l" defTabSz="684530" rtl="0" eaLnBrk="1" fontAlgn="base" hangingPunct="1">
              <a:lnSpc>
                <a:spcPct val="80000"/>
              </a:lnSpc>
              <a:spcBef>
                <a:spcPct val="0"/>
              </a:spcBef>
              <a:spcAft>
                <a:spcPct val="0"/>
              </a:spcAft>
              <a:defRPr sz="3200">
                <a:solidFill>
                  <a:srgbClr val="676767"/>
                </a:solidFill>
                <a:latin typeface="Arial" panose="020B0604020202020204" pitchFamily="34" charset="0"/>
                <a:ea typeface="MS PGothic" panose="020B0600070205080204" pitchFamily="34" charset="-128"/>
              </a:defRPr>
            </a:lvl7pPr>
            <a:lvl8pPr marL="1371600" algn="l" defTabSz="684530" rtl="0" eaLnBrk="1" fontAlgn="base" hangingPunct="1">
              <a:lnSpc>
                <a:spcPct val="80000"/>
              </a:lnSpc>
              <a:spcBef>
                <a:spcPct val="0"/>
              </a:spcBef>
              <a:spcAft>
                <a:spcPct val="0"/>
              </a:spcAft>
              <a:defRPr sz="3200">
                <a:solidFill>
                  <a:srgbClr val="676767"/>
                </a:solidFill>
                <a:latin typeface="Arial" panose="020B0604020202020204" pitchFamily="34" charset="0"/>
                <a:ea typeface="MS PGothic" panose="020B0600070205080204" pitchFamily="34" charset="-128"/>
              </a:defRPr>
            </a:lvl8pPr>
            <a:lvl9pPr marL="1828800" algn="l" defTabSz="684530" rtl="0" eaLnBrk="1" fontAlgn="base" hangingPunct="1">
              <a:lnSpc>
                <a:spcPct val="80000"/>
              </a:lnSpc>
              <a:spcBef>
                <a:spcPct val="0"/>
              </a:spcBef>
              <a:spcAft>
                <a:spcPct val="0"/>
              </a:spcAft>
              <a:defRPr sz="3200">
                <a:solidFill>
                  <a:srgbClr val="676767"/>
                </a:solidFill>
                <a:latin typeface="Arial" panose="020B0604020202020204" pitchFamily="34" charset="0"/>
                <a:ea typeface="MS PGothic" panose="020B0600070205080204" pitchFamily="34" charset="-128"/>
              </a:defRPr>
            </a:lvl9pPr>
          </a:lstStyle>
          <a:p>
            <a:r>
              <a:rPr lang="en-US" sz="1600" dirty="0"/>
              <a:t>Common Threats and Attacks Summary</a:t>
            </a:r>
            <a:br>
              <a:rPr lang="en-US" altLang="en-US" dirty="0"/>
            </a:br>
            <a:r>
              <a:rPr lang="en-US" dirty="0"/>
              <a:t>What Did I Learn in this Module? (Contd.)</a:t>
            </a:r>
            <a:endParaRPr lang="en-US" dirty="0"/>
          </a:p>
        </p:txBody>
      </p:sp>
      <p:sp>
        <p:nvSpPr>
          <p:cNvPr id="2" name="Content Placeholder 1"/>
          <p:cNvSpPr>
            <a:spLocks noGrp="1"/>
          </p:cNvSpPr>
          <p:nvPr>
            <p:ph idx="1"/>
          </p:nvPr>
        </p:nvSpPr>
        <p:spPr>
          <a:xfrm>
            <a:off x="144065" y="798945"/>
            <a:ext cx="8855870" cy="3890014"/>
          </a:xfrm>
        </p:spPr>
        <p:txBody>
          <a:bodyPr/>
          <a:lstStyle/>
          <a:p>
            <a:pPr>
              <a:buFont typeface="Arial" panose="020B0604020202020204" pitchFamily="34" charset="0"/>
              <a:buChar char="•"/>
            </a:pPr>
            <a:r>
              <a:rPr lang="en-US" sz="1600" dirty="0" err="1"/>
              <a:t>DDoS</a:t>
            </a:r>
            <a:r>
              <a:rPr lang="en-US" sz="1600" dirty="0"/>
              <a:t> attacks are similar in intent to DoS attacks, except that the DDoS attack increases in magnitude because it originates from multiple, coordinated sources.</a:t>
            </a:r>
            <a:endParaRPr lang="en-US" sz="1600" dirty="0"/>
          </a:p>
          <a:p>
            <a:pPr>
              <a:buFont typeface="Arial" panose="020B0604020202020204" pitchFamily="34" charset="0"/>
              <a:buChar char="•"/>
            </a:pPr>
            <a:r>
              <a:rPr lang="en-US" sz="1600" dirty="0" err="1"/>
              <a:t>Mirai</a:t>
            </a:r>
            <a:r>
              <a:rPr lang="en-US" sz="1600" dirty="0"/>
              <a:t> is a malware that targets IoT devices configured with default login information.</a:t>
            </a:r>
            <a:endParaRPr lang="en-US" sz="1600" dirty="0"/>
          </a:p>
          <a:p>
            <a:pPr>
              <a:buFont typeface="Arial" panose="020B0604020202020204" pitchFamily="34" charset="0"/>
              <a:buChar char="•"/>
            </a:pPr>
            <a:r>
              <a:rPr lang="en-US" sz="1600" dirty="0"/>
              <a:t>The goal of a threat actor when using a buffer overflow DoS attack is to find a system memory-related flaw on a server and exploit it. </a:t>
            </a:r>
            <a:endParaRPr lang="en-US" sz="1600" dirty="0"/>
          </a:p>
        </p:txBody>
      </p:sp>
    </p:spTree>
    <p:custDataLst>
      <p:tags r:id="rId1"/>
    </p:custDataLst>
  </p:cSld>
  <p:clrMapOvr>
    <a:masterClrMapping/>
  </p:clrMapOvr>
  <p:transition spd="slow">
    <p:wipe/>
  </p:transition>
</p:sld>
</file>

<file path=ppt/slides/slide4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6321" name="Rectangle 2"/>
          <p:cNvSpPr>
            <a:spLocks noGrp="1" noChangeArrowheads="1"/>
          </p:cNvSpPr>
          <p:nvPr>
            <p:ph type="title"/>
          </p:nvPr>
        </p:nvSpPr>
        <p:spPr/>
        <p:txBody>
          <a:bodyPr/>
          <a:lstStyle/>
          <a:p>
            <a:pPr eaLnBrk="1" hangingPunct="1"/>
            <a:r>
              <a:rPr lang="en-US" sz="1600" dirty="0">
                <a:latin typeface="Arial" panose="020B0604020202020204" pitchFamily="34" charset="0"/>
              </a:rPr>
              <a:t>Module 14</a:t>
            </a:r>
            <a:br>
              <a:rPr lang="en-US" dirty="0">
                <a:latin typeface="Arial" panose="020B0604020202020204" pitchFamily="34" charset="0"/>
              </a:rPr>
            </a:br>
            <a:r>
              <a:rPr lang="en-US" dirty="0">
                <a:latin typeface="Arial" panose="020B0604020202020204" pitchFamily="34" charset="0"/>
              </a:rPr>
              <a:t>New Terms and Commands</a:t>
            </a:r>
            <a:endParaRPr lang="en-US" dirty="0">
              <a:latin typeface="Arial" panose="020B0604020202020204" pitchFamily="34" charset="0"/>
            </a:endParaRPr>
          </a:p>
        </p:txBody>
      </p:sp>
      <p:graphicFrame>
        <p:nvGraphicFramePr>
          <p:cNvPr id="3" name="Content Placeholder 2"/>
          <p:cNvGraphicFramePr>
            <a:graphicFrameLocks noGrp="1"/>
          </p:cNvGraphicFramePr>
          <p:nvPr>
            <p:ph idx="1"/>
          </p:nvPr>
        </p:nvGraphicFramePr>
        <p:xfrm>
          <a:off x="994855" y="1054545"/>
          <a:ext cx="5844857" cy="1310640"/>
        </p:xfrm>
        <a:graphic>
          <a:graphicData uri="http://schemas.openxmlformats.org/drawingml/2006/table">
            <a:tbl>
              <a:tblPr firstRow="1" bandRow="1">
                <a:tableStyleId>{F5AB1C69-6EDB-4FF4-983F-18BD219EF322}</a:tableStyleId>
              </a:tblPr>
              <a:tblGrid>
                <a:gridCol w="2891345"/>
                <a:gridCol w="2953512"/>
              </a:tblGrid>
              <a:tr h="370840">
                <a:tc>
                  <a:txBody>
                    <a:bodyPr/>
                    <a:lstStyle/>
                    <a:p>
                      <a:pPr marL="173355" indent="-173355" algn="l" defTabSz="685800" rtl="0" eaLnBrk="1" latinLnBrk="0" hangingPunct="1">
                        <a:spcBef>
                          <a:spcPts val="200"/>
                        </a:spcBef>
                        <a:spcAft>
                          <a:spcPts val="200"/>
                        </a:spcAft>
                        <a:buFont typeface="Arial" panose="020B0604020202020204" pitchFamily="34" charset="0"/>
                        <a:buChar char="•"/>
                      </a:pPr>
                      <a:r>
                        <a:rPr lang="en-US" sz="1400" b="0" kern="1200" baseline="0" dirty="0">
                          <a:solidFill>
                            <a:schemeClr val="tx1"/>
                          </a:solidFill>
                          <a:latin typeface="+mn-lt"/>
                          <a:ea typeface="+mn-ea"/>
                          <a:cs typeface="+mn-cs"/>
                        </a:rPr>
                        <a:t>Social Engineer Toolkit (SET)</a:t>
                      </a:r>
                      <a:endParaRPr lang="en-US" sz="1400" b="0" kern="1200" baseline="0" dirty="0">
                        <a:solidFill>
                          <a:schemeClr val="tx1"/>
                        </a:solidFill>
                        <a:latin typeface="+mn-lt"/>
                        <a:ea typeface="+mn-ea"/>
                        <a:cs typeface="+mn-cs"/>
                      </a:endParaRPr>
                    </a:p>
                    <a:p>
                      <a:pPr marL="173355" indent="-173355" algn="l" defTabSz="685800" rtl="0" eaLnBrk="1" latinLnBrk="0" hangingPunct="1">
                        <a:spcBef>
                          <a:spcPts val="200"/>
                        </a:spcBef>
                        <a:spcAft>
                          <a:spcPts val="200"/>
                        </a:spcAft>
                        <a:buFont typeface="Arial" panose="020B0604020202020204" pitchFamily="34" charset="0"/>
                        <a:buChar char="•"/>
                      </a:pPr>
                      <a:r>
                        <a:rPr lang="en-US" sz="1400" b="0" kern="1200" baseline="0" dirty="0">
                          <a:solidFill>
                            <a:schemeClr val="tx1"/>
                          </a:solidFill>
                          <a:latin typeface="+mn-lt"/>
                          <a:ea typeface="+mn-ea"/>
                          <a:cs typeface="+mn-cs"/>
                        </a:rPr>
                        <a:t>Denial of Service (</a:t>
                      </a:r>
                      <a:r>
                        <a:rPr lang="en-US" sz="1400" b="0" kern="1200" baseline="0" dirty="0" err="1">
                          <a:solidFill>
                            <a:schemeClr val="tx1"/>
                          </a:solidFill>
                          <a:latin typeface="+mn-lt"/>
                          <a:ea typeface="+mn-ea"/>
                          <a:cs typeface="+mn-cs"/>
                        </a:rPr>
                        <a:t>DoS</a:t>
                      </a:r>
                      <a:r>
                        <a:rPr lang="en-US" sz="1400" b="0" kern="1200" baseline="0" dirty="0">
                          <a:solidFill>
                            <a:schemeClr val="tx1"/>
                          </a:solidFill>
                          <a:latin typeface="+mn-lt"/>
                          <a:ea typeface="+mn-ea"/>
                          <a:cs typeface="+mn-cs"/>
                        </a:rPr>
                        <a:t>)</a:t>
                      </a:r>
                      <a:endParaRPr lang="en-US" sz="1400" b="0" kern="1200" baseline="0" dirty="0">
                        <a:solidFill>
                          <a:schemeClr val="tx1"/>
                        </a:solidFill>
                        <a:latin typeface="+mn-lt"/>
                        <a:ea typeface="+mn-ea"/>
                        <a:cs typeface="+mn-cs"/>
                      </a:endParaRPr>
                    </a:p>
                    <a:p>
                      <a:pPr marL="173355" indent="-173355" algn="l" defTabSz="685800" rtl="0" eaLnBrk="1" latinLnBrk="0" hangingPunct="1">
                        <a:spcBef>
                          <a:spcPts val="200"/>
                        </a:spcBef>
                        <a:spcAft>
                          <a:spcPts val="200"/>
                        </a:spcAft>
                        <a:buFont typeface="Arial" panose="020B0604020202020204" pitchFamily="34" charset="0"/>
                        <a:buChar char="•"/>
                      </a:pPr>
                      <a:r>
                        <a:rPr lang="en-US" sz="1400" b="0" kern="1200" baseline="0" dirty="0">
                          <a:solidFill>
                            <a:schemeClr val="tx1"/>
                          </a:solidFill>
                          <a:latin typeface="+mn-lt"/>
                          <a:ea typeface="+mn-ea"/>
                          <a:cs typeface="+mn-cs"/>
                        </a:rPr>
                        <a:t>Distributed Denial of Service (</a:t>
                      </a:r>
                      <a:r>
                        <a:rPr lang="en-US" sz="1400" b="0" kern="1200" baseline="0" dirty="0" err="1">
                          <a:solidFill>
                            <a:schemeClr val="tx1"/>
                          </a:solidFill>
                          <a:latin typeface="+mn-lt"/>
                          <a:ea typeface="+mn-ea"/>
                          <a:cs typeface="+mn-cs"/>
                        </a:rPr>
                        <a:t>DDoS</a:t>
                      </a:r>
                      <a:r>
                        <a:rPr lang="en-US" sz="1400" b="0" kern="1200" baseline="0" dirty="0">
                          <a:solidFill>
                            <a:schemeClr val="tx1"/>
                          </a:solidFill>
                          <a:latin typeface="+mn-lt"/>
                          <a:ea typeface="+mn-ea"/>
                          <a:cs typeface="+mn-cs"/>
                        </a:rPr>
                        <a:t>)</a:t>
                      </a:r>
                      <a:endParaRPr lang="en-US" sz="1400" b="0" kern="1200" baseline="0" dirty="0">
                        <a:solidFill>
                          <a:schemeClr val="tx1"/>
                        </a:solidFill>
                        <a:latin typeface="+mn-lt"/>
                        <a:ea typeface="+mn-ea"/>
                        <a:cs typeface="+mn-cs"/>
                      </a:endParaRPr>
                    </a:p>
                    <a:p>
                      <a:pPr marL="173355" indent="-173355" algn="l" defTabSz="685800" rtl="0" eaLnBrk="1" latinLnBrk="0" hangingPunct="1">
                        <a:spcBef>
                          <a:spcPts val="200"/>
                        </a:spcBef>
                        <a:spcAft>
                          <a:spcPts val="200"/>
                        </a:spcAft>
                        <a:buFont typeface="Arial" panose="020B0604020202020204" pitchFamily="34" charset="0"/>
                        <a:buChar char="•"/>
                      </a:pPr>
                      <a:r>
                        <a:rPr lang="en-US" sz="1400" b="0" kern="1200" baseline="0" dirty="0">
                          <a:solidFill>
                            <a:schemeClr val="tx1"/>
                          </a:solidFill>
                          <a:latin typeface="+mn-lt"/>
                          <a:ea typeface="+mn-ea"/>
                          <a:cs typeface="+mn-cs"/>
                        </a:rPr>
                        <a:t>Buffer Overflows</a:t>
                      </a:r>
                      <a:endParaRPr lang="en-US" sz="1400" b="0" kern="1200" baseline="0" dirty="0">
                        <a:solidFill>
                          <a:schemeClr val="tx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73355" indent="-173355" algn="l" defTabSz="685800" rtl="0" eaLnBrk="1" latinLnBrk="0" hangingPunct="1">
                        <a:spcBef>
                          <a:spcPts val="200"/>
                        </a:spcBef>
                        <a:spcAft>
                          <a:spcPts val="200"/>
                        </a:spcAft>
                        <a:buFont typeface="Arial" panose="020B0604020202020204" pitchFamily="34" charset="0"/>
                        <a:buChar char="•"/>
                      </a:pPr>
                      <a:r>
                        <a:rPr lang="en-US" sz="1400" b="0" kern="1200" dirty="0" err="1">
                          <a:solidFill>
                            <a:schemeClr val="tx1"/>
                          </a:solidFill>
                          <a:latin typeface="+mn-lt"/>
                          <a:ea typeface="+mn-ea"/>
                          <a:cs typeface="+mn-cs"/>
                        </a:rPr>
                        <a:t>Mirai</a:t>
                      </a:r>
                      <a:r>
                        <a:rPr lang="en-US" sz="1400" b="0" kern="1200" dirty="0">
                          <a:solidFill>
                            <a:schemeClr val="tx1"/>
                          </a:solidFill>
                          <a:latin typeface="+mn-lt"/>
                          <a:ea typeface="+mn-ea"/>
                          <a:cs typeface="+mn-cs"/>
                        </a:rPr>
                        <a:t> Botnet</a:t>
                      </a:r>
                      <a:endParaRPr lang="en-US" sz="1400" b="0" kern="1200" dirty="0">
                        <a:solidFill>
                          <a:schemeClr val="tx1"/>
                        </a:solidFill>
                        <a:latin typeface="+mn-lt"/>
                        <a:ea typeface="+mn-ea"/>
                        <a:cs typeface="+mn-cs"/>
                      </a:endParaRPr>
                    </a:p>
                    <a:p>
                      <a:pPr marL="173355" indent="-173355" algn="l" defTabSz="685800" rtl="0" eaLnBrk="1" latinLnBrk="0" hangingPunct="1">
                        <a:spcBef>
                          <a:spcPts val="200"/>
                        </a:spcBef>
                        <a:spcAft>
                          <a:spcPts val="200"/>
                        </a:spcAft>
                        <a:buFont typeface="Arial" panose="020B0604020202020204" pitchFamily="34" charset="0"/>
                        <a:buChar char="•"/>
                      </a:pPr>
                      <a:r>
                        <a:rPr lang="en-US" sz="1400" b="0" kern="1200" dirty="0">
                          <a:solidFill>
                            <a:schemeClr val="tx1"/>
                          </a:solidFill>
                          <a:latin typeface="+mn-lt"/>
                          <a:ea typeface="+mn-ea"/>
                          <a:cs typeface="+mn-cs"/>
                        </a:rPr>
                        <a:t>Reconnaissance Attack</a:t>
                      </a:r>
                      <a:endParaRPr lang="en-US" sz="1400" b="0" kern="1200" dirty="0">
                        <a:solidFill>
                          <a:schemeClr val="tx1"/>
                        </a:solidFill>
                        <a:latin typeface="+mn-lt"/>
                        <a:ea typeface="+mn-ea"/>
                        <a:cs typeface="+mn-cs"/>
                      </a:endParaRPr>
                    </a:p>
                    <a:p>
                      <a:pPr marL="173355" indent="-173355" algn="l" defTabSz="685800" rtl="0" eaLnBrk="1" latinLnBrk="0" hangingPunct="1">
                        <a:spcBef>
                          <a:spcPts val="200"/>
                        </a:spcBef>
                        <a:spcAft>
                          <a:spcPts val="200"/>
                        </a:spcAft>
                        <a:buFont typeface="Arial" panose="020B0604020202020204" pitchFamily="34" charset="0"/>
                        <a:buChar char="•"/>
                      </a:pPr>
                      <a:r>
                        <a:rPr lang="en-US" sz="1400" b="0" kern="1200" dirty="0">
                          <a:solidFill>
                            <a:schemeClr val="tx1"/>
                          </a:solidFill>
                          <a:latin typeface="+mn-lt"/>
                          <a:ea typeface="+mn-ea"/>
                          <a:cs typeface="+mn-cs"/>
                        </a:rPr>
                        <a:t>Access Attack</a:t>
                      </a:r>
                      <a:endParaRPr lang="en-US" sz="1400" b="0" kern="1200" dirty="0">
                        <a:solidFill>
                          <a:schemeClr val="tx1"/>
                        </a:solidFill>
                        <a:latin typeface="+mn-lt"/>
                        <a:ea typeface="+mn-ea"/>
                        <a:cs typeface="+mn-cs"/>
                      </a:endParaRPr>
                    </a:p>
                    <a:p>
                      <a:pPr marL="173355" indent="-173355" algn="l" defTabSz="685800" rtl="0" eaLnBrk="1" latinLnBrk="0" hangingPunct="1">
                        <a:spcBef>
                          <a:spcPts val="200"/>
                        </a:spcBef>
                        <a:spcAft>
                          <a:spcPts val="200"/>
                        </a:spcAft>
                        <a:buFont typeface="Arial" panose="020B0604020202020204" pitchFamily="34" charset="0"/>
                        <a:buChar char="•"/>
                      </a:pPr>
                      <a:r>
                        <a:rPr lang="en-US" sz="1400" b="0" kern="1200" dirty="0">
                          <a:solidFill>
                            <a:schemeClr val="tx1"/>
                          </a:solidFill>
                          <a:latin typeface="+mn-lt"/>
                          <a:ea typeface="+mn-ea"/>
                          <a:cs typeface="+mn-cs"/>
                        </a:rPr>
                        <a:t>Social Engineering</a:t>
                      </a:r>
                      <a:endParaRPr lang="en-US" sz="1400" b="0" kern="1200" dirty="0">
                        <a:solidFill>
                          <a:schemeClr val="tx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Tree>
  </p:cSld>
  <p:clrMapOvr>
    <a:masterClrMapping/>
  </p:clrMapOvr>
  <p:transition spd="slow">
    <p:wipe/>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ustDataLst>
      <p:tags r:id="rId1"/>
    </p:custDataLst>
  </p:cSld>
  <p:clrMapOvr>
    <a:masterClrMapping/>
  </p:clrMapOvr>
  <p:transition spd="slow">
    <p:wip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2"/>
          <p:cNvSpPr txBox="1">
            <a:spLocks noChangeArrowheads="1"/>
          </p:cNvSpPr>
          <p:nvPr/>
        </p:nvSpPr>
        <p:spPr bwMode="auto">
          <a:xfrm>
            <a:off x="144065" y="63366"/>
            <a:ext cx="8999935" cy="757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1440" tIns="45720" rIns="91440" bIns="45720" numCol="1" anchor="ctr" anchorCtr="0" compatLnSpc="1"/>
          <a:lstStyle>
            <a:lvl1pPr algn="l" defTabSz="684530" rtl="0" eaLnBrk="1" fontAlgn="base" hangingPunct="1">
              <a:lnSpc>
                <a:spcPct val="100000"/>
              </a:lnSpc>
              <a:spcBef>
                <a:spcPct val="0"/>
              </a:spcBef>
              <a:spcAft>
                <a:spcPct val="0"/>
              </a:spcAft>
              <a:defRPr lang="en-US" sz="2400" kern="1200">
                <a:solidFill>
                  <a:schemeClr val="accent4"/>
                </a:solidFill>
                <a:latin typeface="+mj-lt"/>
                <a:ea typeface="MS PGothic" panose="020B0600070205080204" pitchFamily="34" charset="-128"/>
                <a:cs typeface="CiscoSans"/>
              </a:defRPr>
            </a:lvl1pPr>
            <a:lvl2pPr algn="l" defTabSz="684530" rtl="0" eaLnBrk="1" fontAlgn="base" hangingPunct="1">
              <a:lnSpc>
                <a:spcPct val="80000"/>
              </a:lnSpc>
              <a:spcBef>
                <a:spcPct val="0"/>
              </a:spcBef>
              <a:spcAft>
                <a:spcPct val="0"/>
              </a:spcAft>
              <a:defRPr sz="3200">
                <a:solidFill>
                  <a:srgbClr val="676767"/>
                </a:solidFill>
                <a:latin typeface="Arial" panose="020B0604020202020204" pitchFamily="34" charset="0"/>
                <a:ea typeface="MS PGothic" panose="020B0600070205080204" pitchFamily="34" charset="-128"/>
                <a:cs typeface="CiscoSans" pitchFamily="34" charset="0"/>
              </a:defRPr>
            </a:lvl2pPr>
            <a:lvl3pPr algn="l" defTabSz="684530" rtl="0" eaLnBrk="1" fontAlgn="base" hangingPunct="1">
              <a:lnSpc>
                <a:spcPct val="80000"/>
              </a:lnSpc>
              <a:spcBef>
                <a:spcPct val="0"/>
              </a:spcBef>
              <a:spcAft>
                <a:spcPct val="0"/>
              </a:spcAft>
              <a:defRPr sz="3200">
                <a:solidFill>
                  <a:srgbClr val="676767"/>
                </a:solidFill>
                <a:latin typeface="Arial" panose="020B0604020202020204" pitchFamily="34" charset="0"/>
                <a:ea typeface="MS PGothic" panose="020B0600070205080204" pitchFamily="34" charset="-128"/>
                <a:cs typeface="CiscoSans" pitchFamily="34" charset="0"/>
              </a:defRPr>
            </a:lvl3pPr>
            <a:lvl4pPr algn="l" defTabSz="684530" rtl="0" eaLnBrk="1" fontAlgn="base" hangingPunct="1">
              <a:lnSpc>
                <a:spcPct val="80000"/>
              </a:lnSpc>
              <a:spcBef>
                <a:spcPct val="0"/>
              </a:spcBef>
              <a:spcAft>
                <a:spcPct val="0"/>
              </a:spcAft>
              <a:defRPr sz="3200">
                <a:solidFill>
                  <a:srgbClr val="676767"/>
                </a:solidFill>
                <a:latin typeface="Arial" panose="020B0604020202020204" pitchFamily="34" charset="0"/>
                <a:ea typeface="MS PGothic" panose="020B0600070205080204" pitchFamily="34" charset="-128"/>
                <a:cs typeface="CiscoSans" pitchFamily="34" charset="0"/>
              </a:defRPr>
            </a:lvl4pPr>
            <a:lvl5pPr algn="l" defTabSz="684530" rtl="0" eaLnBrk="1" fontAlgn="base" hangingPunct="1">
              <a:lnSpc>
                <a:spcPct val="80000"/>
              </a:lnSpc>
              <a:spcBef>
                <a:spcPct val="0"/>
              </a:spcBef>
              <a:spcAft>
                <a:spcPct val="0"/>
              </a:spcAft>
              <a:defRPr sz="3200">
                <a:solidFill>
                  <a:srgbClr val="676767"/>
                </a:solidFill>
                <a:latin typeface="Arial" panose="020B0604020202020204" pitchFamily="34" charset="0"/>
                <a:ea typeface="MS PGothic" panose="020B0600070205080204" pitchFamily="34" charset="-128"/>
                <a:cs typeface="CiscoSans" pitchFamily="34" charset="0"/>
              </a:defRPr>
            </a:lvl5pPr>
            <a:lvl6pPr marL="457200" algn="l" defTabSz="684530" rtl="0" eaLnBrk="1" fontAlgn="base" hangingPunct="1">
              <a:lnSpc>
                <a:spcPct val="80000"/>
              </a:lnSpc>
              <a:spcBef>
                <a:spcPct val="0"/>
              </a:spcBef>
              <a:spcAft>
                <a:spcPct val="0"/>
              </a:spcAft>
              <a:defRPr sz="3200">
                <a:solidFill>
                  <a:srgbClr val="676767"/>
                </a:solidFill>
                <a:latin typeface="Arial" panose="020B0604020202020204" pitchFamily="34" charset="0"/>
                <a:ea typeface="MS PGothic" panose="020B0600070205080204" pitchFamily="34" charset="-128"/>
              </a:defRPr>
            </a:lvl6pPr>
            <a:lvl7pPr marL="914400" algn="l" defTabSz="684530" rtl="0" eaLnBrk="1" fontAlgn="base" hangingPunct="1">
              <a:lnSpc>
                <a:spcPct val="80000"/>
              </a:lnSpc>
              <a:spcBef>
                <a:spcPct val="0"/>
              </a:spcBef>
              <a:spcAft>
                <a:spcPct val="0"/>
              </a:spcAft>
              <a:defRPr sz="3200">
                <a:solidFill>
                  <a:srgbClr val="676767"/>
                </a:solidFill>
                <a:latin typeface="Arial" panose="020B0604020202020204" pitchFamily="34" charset="0"/>
                <a:ea typeface="MS PGothic" panose="020B0600070205080204" pitchFamily="34" charset="-128"/>
              </a:defRPr>
            </a:lvl7pPr>
            <a:lvl8pPr marL="1371600" algn="l" defTabSz="684530" rtl="0" eaLnBrk="1" fontAlgn="base" hangingPunct="1">
              <a:lnSpc>
                <a:spcPct val="80000"/>
              </a:lnSpc>
              <a:spcBef>
                <a:spcPct val="0"/>
              </a:spcBef>
              <a:spcAft>
                <a:spcPct val="0"/>
              </a:spcAft>
              <a:defRPr sz="3200">
                <a:solidFill>
                  <a:srgbClr val="676767"/>
                </a:solidFill>
                <a:latin typeface="Arial" panose="020B0604020202020204" pitchFamily="34" charset="0"/>
                <a:ea typeface="MS PGothic" panose="020B0600070205080204" pitchFamily="34" charset="-128"/>
              </a:defRPr>
            </a:lvl8pPr>
            <a:lvl9pPr marL="1828800" algn="l" defTabSz="684530" rtl="0" eaLnBrk="1" fontAlgn="base" hangingPunct="1">
              <a:lnSpc>
                <a:spcPct val="80000"/>
              </a:lnSpc>
              <a:spcBef>
                <a:spcPct val="0"/>
              </a:spcBef>
              <a:spcAft>
                <a:spcPct val="0"/>
              </a:spcAft>
              <a:defRPr sz="3200">
                <a:solidFill>
                  <a:srgbClr val="676767"/>
                </a:solidFill>
                <a:latin typeface="Arial" panose="020B0604020202020204" pitchFamily="34" charset="0"/>
                <a:ea typeface="MS PGothic" panose="020B0600070205080204" pitchFamily="34" charset="-128"/>
              </a:defRPr>
            </a:lvl9pPr>
          </a:lstStyle>
          <a:p>
            <a:r>
              <a:rPr lang="en-US" sz="1600" dirty="0"/>
              <a:t>Common Threats and Attacks</a:t>
            </a:r>
            <a:br>
              <a:rPr lang="en-US" altLang="en-US" dirty="0"/>
            </a:br>
            <a:r>
              <a:rPr lang="en-US" dirty="0"/>
              <a:t>Viruses</a:t>
            </a:r>
            <a:endParaRPr lang="en-US" dirty="0"/>
          </a:p>
        </p:txBody>
      </p:sp>
      <p:sp>
        <p:nvSpPr>
          <p:cNvPr id="2" name="Content Placeholder 1"/>
          <p:cNvSpPr>
            <a:spLocks noGrp="1"/>
          </p:cNvSpPr>
          <p:nvPr>
            <p:ph idx="1"/>
          </p:nvPr>
        </p:nvSpPr>
        <p:spPr>
          <a:xfrm>
            <a:off x="144065" y="798944"/>
            <a:ext cx="8853286" cy="3806510"/>
          </a:xfrm>
        </p:spPr>
        <p:txBody>
          <a:bodyPr/>
          <a:lstStyle/>
          <a:p>
            <a:pPr>
              <a:buFont typeface="Arial" panose="020B0604020202020204" pitchFamily="34" charset="0"/>
              <a:buChar char="•"/>
            </a:pPr>
            <a:r>
              <a:rPr lang="en-US" sz="1600" dirty="0"/>
              <a:t>A virus is a type of malware that spreads by inserting a copy of itself into another program.</a:t>
            </a:r>
            <a:endParaRPr lang="en-US" sz="1600" dirty="0"/>
          </a:p>
          <a:p>
            <a:pPr>
              <a:buFont typeface="Arial" panose="020B0604020202020204" pitchFamily="34" charset="0"/>
              <a:buChar char="•"/>
            </a:pPr>
            <a:r>
              <a:rPr lang="en-US" sz="1600" dirty="0"/>
              <a:t>After the program is run, viruses spread from one computer to another, thus infecting the computers. </a:t>
            </a:r>
            <a:endParaRPr lang="en-US" sz="1600" dirty="0"/>
          </a:p>
          <a:p>
            <a:pPr>
              <a:buFont typeface="Arial" panose="020B0604020202020204" pitchFamily="34" charset="0"/>
              <a:buChar char="•"/>
            </a:pPr>
            <a:r>
              <a:rPr lang="en-US" sz="1600" dirty="0"/>
              <a:t>A simple virus may install itself at the first line of code in an executable file. </a:t>
            </a:r>
            <a:endParaRPr lang="en-US" sz="1600" dirty="0"/>
          </a:p>
          <a:p>
            <a:pPr>
              <a:buFont typeface="Arial" panose="020B0604020202020204" pitchFamily="34" charset="0"/>
              <a:buChar char="•"/>
            </a:pPr>
            <a:r>
              <a:rPr lang="en-US" sz="1600" dirty="0"/>
              <a:t>Viruses can be harmless, for those that display a picture on the screen, or they can be destructive. They can also modify or delete files on the hard drive.</a:t>
            </a:r>
            <a:endParaRPr lang="en-US" sz="1600" dirty="0"/>
          </a:p>
          <a:p>
            <a:pPr>
              <a:buFont typeface="Arial" panose="020B0604020202020204" pitchFamily="34" charset="0"/>
              <a:buChar char="•"/>
            </a:pPr>
            <a:r>
              <a:rPr lang="en-US" sz="1600" dirty="0"/>
              <a:t>Most viruses spread by USB memory drives, CDs, DVDs, network shares, and email. Email viruses are a common type of virus.</a:t>
            </a:r>
            <a:endParaRPr lang="en-US" sz="1600" dirty="0"/>
          </a:p>
        </p:txBody>
      </p:sp>
    </p:spTree>
    <p:custDataLst>
      <p:tags r:id="rId1"/>
    </p:custDataLst>
  </p:cSld>
  <p:clrMapOvr>
    <a:masterClrMapping/>
  </p:clrMapOvr>
  <p:transition spd="slow">
    <p:wip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2"/>
          <p:cNvSpPr txBox="1">
            <a:spLocks noChangeArrowheads="1"/>
          </p:cNvSpPr>
          <p:nvPr/>
        </p:nvSpPr>
        <p:spPr bwMode="auto">
          <a:xfrm>
            <a:off x="144065" y="63366"/>
            <a:ext cx="8999935" cy="757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1440" tIns="45720" rIns="91440" bIns="45720" numCol="1" anchor="ctr" anchorCtr="0" compatLnSpc="1"/>
          <a:lstStyle>
            <a:lvl1pPr algn="l" defTabSz="684530" rtl="0" eaLnBrk="1" fontAlgn="base" hangingPunct="1">
              <a:lnSpc>
                <a:spcPct val="100000"/>
              </a:lnSpc>
              <a:spcBef>
                <a:spcPct val="0"/>
              </a:spcBef>
              <a:spcAft>
                <a:spcPct val="0"/>
              </a:spcAft>
              <a:defRPr lang="en-US" sz="2400" kern="1200">
                <a:solidFill>
                  <a:schemeClr val="accent4"/>
                </a:solidFill>
                <a:latin typeface="+mj-lt"/>
                <a:ea typeface="MS PGothic" panose="020B0600070205080204" pitchFamily="34" charset="-128"/>
                <a:cs typeface="CiscoSans"/>
              </a:defRPr>
            </a:lvl1pPr>
            <a:lvl2pPr algn="l" defTabSz="684530" rtl="0" eaLnBrk="1" fontAlgn="base" hangingPunct="1">
              <a:lnSpc>
                <a:spcPct val="80000"/>
              </a:lnSpc>
              <a:spcBef>
                <a:spcPct val="0"/>
              </a:spcBef>
              <a:spcAft>
                <a:spcPct val="0"/>
              </a:spcAft>
              <a:defRPr sz="3200">
                <a:solidFill>
                  <a:srgbClr val="676767"/>
                </a:solidFill>
                <a:latin typeface="Arial" panose="020B0604020202020204" pitchFamily="34" charset="0"/>
                <a:ea typeface="MS PGothic" panose="020B0600070205080204" pitchFamily="34" charset="-128"/>
                <a:cs typeface="CiscoSans" pitchFamily="34" charset="0"/>
              </a:defRPr>
            </a:lvl2pPr>
            <a:lvl3pPr algn="l" defTabSz="684530" rtl="0" eaLnBrk="1" fontAlgn="base" hangingPunct="1">
              <a:lnSpc>
                <a:spcPct val="80000"/>
              </a:lnSpc>
              <a:spcBef>
                <a:spcPct val="0"/>
              </a:spcBef>
              <a:spcAft>
                <a:spcPct val="0"/>
              </a:spcAft>
              <a:defRPr sz="3200">
                <a:solidFill>
                  <a:srgbClr val="676767"/>
                </a:solidFill>
                <a:latin typeface="Arial" panose="020B0604020202020204" pitchFamily="34" charset="0"/>
                <a:ea typeface="MS PGothic" panose="020B0600070205080204" pitchFamily="34" charset="-128"/>
                <a:cs typeface="CiscoSans" pitchFamily="34" charset="0"/>
              </a:defRPr>
            </a:lvl3pPr>
            <a:lvl4pPr algn="l" defTabSz="684530" rtl="0" eaLnBrk="1" fontAlgn="base" hangingPunct="1">
              <a:lnSpc>
                <a:spcPct val="80000"/>
              </a:lnSpc>
              <a:spcBef>
                <a:spcPct val="0"/>
              </a:spcBef>
              <a:spcAft>
                <a:spcPct val="0"/>
              </a:spcAft>
              <a:defRPr sz="3200">
                <a:solidFill>
                  <a:srgbClr val="676767"/>
                </a:solidFill>
                <a:latin typeface="Arial" panose="020B0604020202020204" pitchFamily="34" charset="0"/>
                <a:ea typeface="MS PGothic" panose="020B0600070205080204" pitchFamily="34" charset="-128"/>
                <a:cs typeface="CiscoSans" pitchFamily="34" charset="0"/>
              </a:defRPr>
            </a:lvl4pPr>
            <a:lvl5pPr algn="l" defTabSz="684530" rtl="0" eaLnBrk="1" fontAlgn="base" hangingPunct="1">
              <a:lnSpc>
                <a:spcPct val="80000"/>
              </a:lnSpc>
              <a:spcBef>
                <a:spcPct val="0"/>
              </a:spcBef>
              <a:spcAft>
                <a:spcPct val="0"/>
              </a:spcAft>
              <a:defRPr sz="3200">
                <a:solidFill>
                  <a:srgbClr val="676767"/>
                </a:solidFill>
                <a:latin typeface="Arial" panose="020B0604020202020204" pitchFamily="34" charset="0"/>
                <a:ea typeface="MS PGothic" panose="020B0600070205080204" pitchFamily="34" charset="-128"/>
                <a:cs typeface="CiscoSans" pitchFamily="34" charset="0"/>
              </a:defRPr>
            </a:lvl5pPr>
            <a:lvl6pPr marL="457200" algn="l" defTabSz="684530" rtl="0" eaLnBrk="1" fontAlgn="base" hangingPunct="1">
              <a:lnSpc>
                <a:spcPct val="80000"/>
              </a:lnSpc>
              <a:spcBef>
                <a:spcPct val="0"/>
              </a:spcBef>
              <a:spcAft>
                <a:spcPct val="0"/>
              </a:spcAft>
              <a:defRPr sz="3200">
                <a:solidFill>
                  <a:srgbClr val="676767"/>
                </a:solidFill>
                <a:latin typeface="Arial" panose="020B0604020202020204" pitchFamily="34" charset="0"/>
                <a:ea typeface="MS PGothic" panose="020B0600070205080204" pitchFamily="34" charset="-128"/>
              </a:defRPr>
            </a:lvl6pPr>
            <a:lvl7pPr marL="914400" algn="l" defTabSz="684530" rtl="0" eaLnBrk="1" fontAlgn="base" hangingPunct="1">
              <a:lnSpc>
                <a:spcPct val="80000"/>
              </a:lnSpc>
              <a:spcBef>
                <a:spcPct val="0"/>
              </a:spcBef>
              <a:spcAft>
                <a:spcPct val="0"/>
              </a:spcAft>
              <a:defRPr sz="3200">
                <a:solidFill>
                  <a:srgbClr val="676767"/>
                </a:solidFill>
                <a:latin typeface="Arial" panose="020B0604020202020204" pitchFamily="34" charset="0"/>
                <a:ea typeface="MS PGothic" panose="020B0600070205080204" pitchFamily="34" charset="-128"/>
              </a:defRPr>
            </a:lvl7pPr>
            <a:lvl8pPr marL="1371600" algn="l" defTabSz="684530" rtl="0" eaLnBrk="1" fontAlgn="base" hangingPunct="1">
              <a:lnSpc>
                <a:spcPct val="80000"/>
              </a:lnSpc>
              <a:spcBef>
                <a:spcPct val="0"/>
              </a:spcBef>
              <a:spcAft>
                <a:spcPct val="0"/>
              </a:spcAft>
              <a:defRPr sz="3200">
                <a:solidFill>
                  <a:srgbClr val="676767"/>
                </a:solidFill>
                <a:latin typeface="Arial" panose="020B0604020202020204" pitchFamily="34" charset="0"/>
                <a:ea typeface="MS PGothic" panose="020B0600070205080204" pitchFamily="34" charset="-128"/>
              </a:defRPr>
            </a:lvl8pPr>
            <a:lvl9pPr marL="1828800" algn="l" defTabSz="684530" rtl="0" eaLnBrk="1" fontAlgn="base" hangingPunct="1">
              <a:lnSpc>
                <a:spcPct val="80000"/>
              </a:lnSpc>
              <a:spcBef>
                <a:spcPct val="0"/>
              </a:spcBef>
              <a:spcAft>
                <a:spcPct val="0"/>
              </a:spcAft>
              <a:defRPr sz="3200">
                <a:solidFill>
                  <a:srgbClr val="676767"/>
                </a:solidFill>
                <a:latin typeface="Arial" panose="020B0604020202020204" pitchFamily="34" charset="0"/>
                <a:ea typeface="MS PGothic" panose="020B0600070205080204" pitchFamily="34" charset="-128"/>
              </a:defRPr>
            </a:lvl9pPr>
          </a:lstStyle>
          <a:p>
            <a:r>
              <a:rPr lang="en-US" sz="1600" dirty="0"/>
              <a:t>Common Threats and Attacks</a:t>
            </a:r>
            <a:br>
              <a:rPr lang="en-US" altLang="en-US" dirty="0"/>
            </a:br>
            <a:r>
              <a:rPr lang="en-US" dirty="0"/>
              <a:t>Trojan Horses</a:t>
            </a:r>
            <a:endParaRPr lang="en-US" dirty="0"/>
          </a:p>
        </p:txBody>
      </p:sp>
      <p:sp>
        <p:nvSpPr>
          <p:cNvPr id="2" name="Content Placeholder 1"/>
          <p:cNvSpPr>
            <a:spLocks noGrp="1"/>
          </p:cNvSpPr>
          <p:nvPr>
            <p:ph idx="1"/>
          </p:nvPr>
        </p:nvSpPr>
        <p:spPr>
          <a:xfrm>
            <a:off x="144065" y="798944"/>
            <a:ext cx="8853286" cy="4152197"/>
          </a:xfrm>
        </p:spPr>
        <p:txBody>
          <a:bodyPr/>
          <a:lstStyle/>
          <a:p>
            <a:pPr>
              <a:buFont typeface="Arial" panose="020B0604020202020204" pitchFamily="34" charset="0"/>
              <a:buChar char="•"/>
            </a:pPr>
            <a:r>
              <a:rPr lang="en-US" sz="1600" dirty="0"/>
              <a:t>Trojan horse malware is a software that appears to be legitimate, but it contains malicious code which exploits the privileges of the user that runs it.</a:t>
            </a:r>
            <a:endParaRPr lang="en-US" sz="1600" dirty="0"/>
          </a:p>
          <a:p>
            <a:pPr>
              <a:buFont typeface="Arial" panose="020B0604020202020204" pitchFamily="34" charset="0"/>
              <a:buChar char="•"/>
            </a:pPr>
            <a:r>
              <a:rPr lang="en-US" sz="1600" dirty="0"/>
              <a:t>Trojans are found attached to online games.</a:t>
            </a:r>
            <a:endParaRPr lang="en-US" sz="1600" dirty="0"/>
          </a:p>
          <a:p>
            <a:pPr>
              <a:buFont typeface="Arial" panose="020B0604020202020204" pitchFamily="34" charset="0"/>
              <a:buChar char="•"/>
            </a:pPr>
            <a:r>
              <a:rPr lang="en-US" sz="1600" dirty="0"/>
              <a:t>Users are commonly tricked into loading and executing the Trojan horse on their systems </a:t>
            </a:r>
            <a:endParaRPr lang="en-US" sz="1600" dirty="0"/>
          </a:p>
          <a:p>
            <a:pPr>
              <a:buFont typeface="Arial" panose="020B0604020202020204" pitchFamily="34" charset="0"/>
              <a:buChar char="•"/>
            </a:pPr>
            <a:r>
              <a:rPr lang="en-US" sz="1600" dirty="0"/>
              <a:t>The Trojan horse concept is flexible. </a:t>
            </a:r>
            <a:endParaRPr lang="en-US" sz="1600" dirty="0"/>
          </a:p>
          <a:p>
            <a:pPr>
              <a:buFont typeface="Arial" panose="020B0604020202020204" pitchFamily="34" charset="0"/>
              <a:buChar char="•"/>
            </a:pPr>
            <a:r>
              <a:rPr lang="en-US" sz="1600" dirty="0"/>
              <a:t>It can cause immediate damage, provide remote access to the system, or access through a back door.</a:t>
            </a:r>
            <a:endParaRPr lang="en-US" sz="1600" dirty="0"/>
          </a:p>
          <a:p>
            <a:pPr>
              <a:buFont typeface="Arial" panose="020B0604020202020204" pitchFamily="34" charset="0"/>
              <a:buChar char="•"/>
            </a:pPr>
            <a:r>
              <a:rPr lang="en-US" sz="1600" dirty="0"/>
              <a:t>Custom-written Trojan horses with a specific target are difficult to detect.</a:t>
            </a:r>
            <a:endParaRPr lang="en-US" sz="1600" dirty="0"/>
          </a:p>
          <a:p>
            <a:pPr>
              <a:buFont typeface="Arial" panose="020B0604020202020204" pitchFamily="34" charset="0"/>
              <a:buChar char="•"/>
            </a:pPr>
            <a:endParaRPr lang="en-US" sz="1600" dirty="0"/>
          </a:p>
          <a:p>
            <a:pPr marL="0" indent="0">
              <a:buNone/>
            </a:pPr>
            <a:endParaRPr lang="en-US" sz="1600" dirty="0"/>
          </a:p>
        </p:txBody>
      </p:sp>
    </p:spTree>
    <p:custDataLst>
      <p:tags r:id="rId1"/>
    </p:custDataLst>
  </p:cSld>
  <p:clrMapOvr>
    <a:masterClrMapping/>
  </p:clrMapOvr>
  <p:transition spd="slow">
    <p:wip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2"/>
          <p:cNvSpPr txBox="1">
            <a:spLocks noChangeArrowheads="1"/>
          </p:cNvSpPr>
          <p:nvPr/>
        </p:nvSpPr>
        <p:spPr bwMode="auto">
          <a:xfrm>
            <a:off x="144065" y="63366"/>
            <a:ext cx="8999935" cy="757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1440" tIns="45720" rIns="91440" bIns="45720" numCol="1" anchor="ctr" anchorCtr="0" compatLnSpc="1"/>
          <a:lstStyle>
            <a:lvl1pPr algn="l" defTabSz="684530" rtl="0" eaLnBrk="1" fontAlgn="base" hangingPunct="1">
              <a:lnSpc>
                <a:spcPct val="100000"/>
              </a:lnSpc>
              <a:spcBef>
                <a:spcPct val="0"/>
              </a:spcBef>
              <a:spcAft>
                <a:spcPct val="0"/>
              </a:spcAft>
              <a:defRPr lang="en-US" sz="2400" kern="1200">
                <a:solidFill>
                  <a:schemeClr val="accent4"/>
                </a:solidFill>
                <a:latin typeface="+mj-lt"/>
                <a:ea typeface="MS PGothic" panose="020B0600070205080204" pitchFamily="34" charset="-128"/>
                <a:cs typeface="CiscoSans"/>
              </a:defRPr>
            </a:lvl1pPr>
            <a:lvl2pPr algn="l" defTabSz="684530" rtl="0" eaLnBrk="1" fontAlgn="base" hangingPunct="1">
              <a:lnSpc>
                <a:spcPct val="80000"/>
              </a:lnSpc>
              <a:spcBef>
                <a:spcPct val="0"/>
              </a:spcBef>
              <a:spcAft>
                <a:spcPct val="0"/>
              </a:spcAft>
              <a:defRPr sz="3200">
                <a:solidFill>
                  <a:srgbClr val="676767"/>
                </a:solidFill>
                <a:latin typeface="Arial" panose="020B0604020202020204" pitchFamily="34" charset="0"/>
                <a:ea typeface="MS PGothic" panose="020B0600070205080204" pitchFamily="34" charset="-128"/>
                <a:cs typeface="CiscoSans" pitchFamily="34" charset="0"/>
              </a:defRPr>
            </a:lvl2pPr>
            <a:lvl3pPr algn="l" defTabSz="684530" rtl="0" eaLnBrk="1" fontAlgn="base" hangingPunct="1">
              <a:lnSpc>
                <a:spcPct val="80000"/>
              </a:lnSpc>
              <a:spcBef>
                <a:spcPct val="0"/>
              </a:spcBef>
              <a:spcAft>
                <a:spcPct val="0"/>
              </a:spcAft>
              <a:defRPr sz="3200">
                <a:solidFill>
                  <a:srgbClr val="676767"/>
                </a:solidFill>
                <a:latin typeface="Arial" panose="020B0604020202020204" pitchFamily="34" charset="0"/>
                <a:ea typeface="MS PGothic" panose="020B0600070205080204" pitchFamily="34" charset="-128"/>
                <a:cs typeface="CiscoSans" pitchFamily="34" charset="0"/>
              </a:defRPr>
            </a:lvl3pPr>
            <a:lvl4pPr algn="l" defTabSz="684530" rtl="0" eaLnBrk="1" fontAlgn="base" hangingPunct="1">
              <a:lnSpc>
                <a:spcPct val="80000"/>
              </a:lnSpc>
              <a:spcBef>
                <a:spcPct val="0"/>
              </a:spcBef>
              <a:spcAft>
                <a:spcPct val="0"/>
              </a:spcAft>
              <a:defRPr sz="3200">
                <a:solidFill>
                  <a:srgbClr val="676767"/>
                </a:solidFill>
                <a:latin typeface="Arial" panose="020B0604020202020204" pitchFamily="34" charset="0"/>
                <a:ea typeface="MS PGothic" panose="020B0600070205080204" pitchFamily="34" charset="-128"/>
                <a:cs typeface="CiscoSans" pitchFamily="34" charset="0"/>
              </a:defRPr>
            </a:lvl4pPr>
            <a:lvl5pPr algn="l" defTabSz="684530" rtl="0" eaLnBrk="1" fontAlgn="base" hangingPunct="1">
              <a:lnSpc>
                <a:spcPct val="80000"/>
              </a:lnSpc>
              <a:spcBef>
                <a:spcPct val="0"/>
              </a:spcBef>
              <a:spcAft>
                <a:spcPct val="0"/>
              </a:spcAft>
              <a:defRPr sz="3200">
                <a:solidFill>
                  <a:srgbClr val="676767"/>
                </a:solidFill>
                <a:latin typeface="Arial" panose="020B0604020202020204" pitchFamily="34" charset="0"/>
                <a:ea typeface="MS PGothic" panose="020B0600070205080204" pitchFamily="34" charset="-128"/>
                <a:cs typeface="CiscoSans" pitchFamily="34" charset="0"/>
              </a:defRPr>
            </a:lvl5pPr>
            <a:lvl6pPr marL="457200" algn="l" defTabSz="684530" rtl="0" eaLnBrk="1" fontAlgn="base" hangingPunct="1">
              <a:lnSpc>
                <a:spcPct val="80000"/>
              </a:lnSpc>
              <a:spcBef>
                <a:spcPct val="0"/>
              </a:spcBef>
              <a:spcAft>
                <a:spcPct val="0"/>
              </a:spcAft>
              <a:defRPr sz="3200">
                <a:solidFill>
                  <a:srgbClr val="676767"/>
                </a:solidFill>
                <a:latin typeface="Arial" panose="020B0604020202020204" pitchFamily="34" charset="0"/>
                <a:ea typeface="MS PGothic" panose="020B0600070205080204" pitchFamily="34" charset="-128"/>
              </a:defRPr>
            </a:lvl6pPr>
            <a:lvl7pPr marL="914400" algn="l" defTabSz="684530" rtl="0" eaLnBrk="1" fontAlgn="base" hangingPunct="1">
              <a:lnSpc>
                <a:spcPct val="80000"/>
              </a:lnSpc>
              <a:spcBef>
                <a:spcPct val="0"/>
              </a:spcBef>
              <a:spcAft>
                <a:spcPct val="0"/>
              </a:spcAft>
              <a:defRPr sz="3200">
                <a:solidFill>
                  <a:srgbClr val="676767"/>
                </a:solidFill>
                <a:latin typeface="Arial" panose="020B0604020202020204" pitchFamily="34" charset="0"/>
                <a:ea typeface="MS PGothic" panose="020B0600070205080204" pitchFamily="34" charset="-128"/>
              </a:defRPr>
            </a:lvl7pPr>
            <a:lvl8pPr marL="1371600" algn="l" defTabSz="684530" rtl="0" eaLnBrk="1" fontAlgn="base" hangingPunct="1">
              <a:lnSpc>
                <a:spcPct val="80000"/>
              </a:lnSpc>
              <a:spcBef>
                <a:spcPct val="0"/>
              </a:spcBef>
              <a:spcAft>
                <a:spcPct val="0"/>
              </a:spcAft>
              <a:defRPr sz="3200">
                <a:solidFill>
                  <a:srgbClr val="676767"/>
                </a:solidFill>
                <a:latin typeface="Arial" panose="020B0604020202020204" pitchFamily="34" charset="0"/>
                <a:ea typeface="MS PGothic" panose="020B0600070205080204" pitchFamily="34" charset="-128"/>
              </a:defRPr>
            </a:lvl8pPr>
            <a:lvl9pPr marL="1828800" algn="l" defTabSz="684530" rtl="0" eaLnBrk="1" fontAlgn="base" hangingPunct="1">
              <a:lnSpc>
                <a:spcPct val="80000"/>
              </a:lnSpc>
              <a:spcBef>
                <a:spcPct val="0"/>
              </a:spcBef>
              <a:spcAft>
                <a:spcPct val="0"/>
              </a:spcAft>
              <a:defRPr sz="3200">
                <a:solidFill>
                  <a:srgbClr val="676767"/>
                </a:solidFill>
                <a:latin typeface="Arial" panose="020B0604020202020204" pitchFamily="34" charset="0"/>
                <a:ea typeface="MS PGothic" panose="020B0600070205080204" pitchFamily="34" charset="-128"/>
              </a:defRPr>
            </a:lvl9pPr>
          </a:lstStyle>
          <a:p>
            <a:r>
              <a:rPr lang="en-US" sz="1600" dirty="0"/>
              <a:t>Common Threats and Attacks</a:t>
            </a:r>
            <a:br>
              <a:rPr lang="en-US" altLang="en-US" dirty="0"/>
            </a:br>
            <a:r>
              <a:rPr lang="en-US" dirty="0"/>
              <a:t>Trojan Horses Classification</a:t>
            </a:r>
            <a:endParaRPr lang="en-US" dirty="0"/>
          </a:p>
        </p:txBody>
      </p:sp>
      <p:sp>
        <p:nvSpPr>
          <p:cNvPr id="2" name="Content Placeholder 1"/>
          <p:cNvSpPr>
            <a:spLocks noGrp="1"/>
          </p:cNvSpPr>
          <p:nvPr>
            <p:ph idx="1"/>
          </p:nvPr>
        </p:nvSpPr>
        <p:spPr>
          <a:xfrm>
            <a:off x="144065" y="798945"/>
            <a:ext cx="8853286" cy="505748"/>
          </a:xfrm>
        </p:spPr>
        <p:txBody>
          <a:bodyPr/>
          <a:lstStyle/>
          <a:p>
            <a:pPr>
              <a:buFont typeface="Arial" panose="020B0604020202020204" pitchFamily="34" charset="0"/>
              <a:buChar char="•"/>
            </a:pPr>
            <a:r>
              <a:rPr lang="en-US" sz="1600" dirty="0"/>
              <a:t>Trojan horses are usually classified according to the damage that they cause, or the manner in which they breach a system.</a:t>
            </a:r>
            <a:endParaRPr lang="en-US" sz="1600" dirty="0"/>
          </a:p>
        </p:txBody>
      </p:sp>
      <p:pic>
        <p:nvPicPr>
          <p:cNvPr id="4" name="Picture 3"/>
          <p:cNvPicPr>
            <a:picLocks noChangeAspect="1"/>
          </p:cNvPicPr>
          <p:nvPr/>
        </p:nvPicPr>
        <p:blipFill rotWithShape="1">
          <a:blip r:embed="rId1"/>
          <a:srcRect l="26004" t="23730" r="24221" b="14849"/>
          <a:stretch>
            <a:fillRect/>
          </a:stretch>
        </p:blipFill>
        <p:spPr>
          <a:xfrm>
            <a:off x="2334216" y="1398740"/>
            <a:ext cx="4472984" cy="3103132"/>
          </a:xfrm>
          <a:prstGeom prst="rect">
            <a:avLst/>
          </a:prstGeom>
        </p:spPr>
      </p:pic>
    </p:spTree>
    <p:custDataLst>
      <p:tags r:id="rId2"/>
    </p:custDataLst>
  </p:cSld>
  <p:clrMapOvr>
    <a:masterClrMapping/>
  </p:clrMapOvr>
  <p:transition spd="slow">
    <p:wip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2"/>
          <p:cNvSpPr txBox="1">
            <a:spLocks noChangeArrowheads="1"/>
          </p:cNvSpPr>
          <p:nvPr/>
        </p:nvSpPr>
        <p:spPr bwMode="auto">
          <a:xfrm>
            <a:off x="144065" y="63366"/>
            <a:ext cx="8999935" cy="757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1440" tIns="45720" rIns="91440" bIns="45720" numCol="1" anchor="ctr" anchorCtr="0" compatLnSpc="1"/>
          <a:lstStyle>
            <a:lvl1pPr algn="l" defTabSz="684530" rtl="0" eaLnBrk="1" fontAlgn="base" hangingPunct="1">
              <a:lnSpc>
                <a:spcPct val="100000"/>
              </a:lnSpc>
              <a:spcBef>
                <a:spcPct val="0"/>
              </a:spcBef>
              <a:spcAft>
                <a:spcPct val="0"/>
              </a:spcAft>
              <a:defRPr lang="en-US" sz="2400" kern="1200">
                <a:solidFill>
                  <a:schemeClr val="accent4"/>
                </a:solidFill>
                <a:latin typeface="+mj-lt"/>
                <a:ea typeface="MS PGothic" panose="020B0600070205080204" pitchFamily="34" charset="-128"/>
                <a:cs typeface="CiscoSans"/>
              </a:defRPr>
            </a:lvl1pPr>
            <a:lvl2pPr algn="l" defTabSz="684530" rtl="0" eaLnBrk="1" fontAlgn="base" hangingPunct="1">
              <a:lnSpc>
                <a:spcPct val="80000"/>
              </a:lnSpc>
              <a:spcBef>
                <a:spcPct val="0"/>
              </a:spcBef>
              <a:spcAft>
                <a:spcPct val="0"/>
              </a:spcAft>
              <a:defRPr sz="3200">
                <a:solidFill>
                  <a:srgbClr val="676767"/>
                </a:solidFill>
                <a:latin typeface="Arial" panose="020B0604020202020204" pitchFamily="34" charset="0"/>
                <a:ea typeface="MS PGothic" panose="020B0600070205080204" pitchFamily="34" charset="-128"/>
                <a:cs typeface="CiscoSans" pitchFamily="34" charset="0"/>
              </a:defRPr>
            </a:lvl2pPr>
            <a:lvl3pPr algn="l" defTabSz="684530" rtl="0" eaLnBrk="1" fontAlgn="base" hangingPunct="1">
              <a:lnSpc>
                <a:spcPct val="80000"/>
              </a:lnSpc>
              <a:spcBef>
                <a:spcPct val="0"/>
              </a:spcBef>
              <a:spcAft>
                <a:spcPct val="0"/>
              </a:spcAft>
              <a:defRPr sz="3200">
                <a:solidFill>
                  <a:srgbClr val="676767"/>
                </a:solidFill>
                <a:latin typeface="Arial" panose="020B0604020202020204" pitchFamily="34" charset="0"/>
                <a:ea typeface="MS PGothic" panose="020B0600070205080204" pitchFamily="34" charset="-128"/>
                <a:cs typeface="CiscoSans" pitchFamily="34" charset="0"/>
              </a:defRPr>
            </a:lvl3pPr>
            <a:lvl4pPr algn="l" defTabSz="684530" rtl="0" eaLnBrk="1" fontAlgn="base" hangingPunct="1">
              <a:lnSpc>
                <a:spcPct val="80000"/>
              </a:lnSpc>
              <a:spcBef>
                <a:spcPct val="0"/>
              </a:spcBef>
              <a:spcAft>
                <a:spcPct val="0"/>
              </a:spcAft>
              <a:defRPr sz="3200">
                <a:solidFill>
                  <a:srgbClr val="676767"/>
                </a:solidFill>
                <a:latin typeface="Arial" panose="020B0604020202020204" pitchFamily="34" charset="0"/>
                <a:ea typeface="MS PGothic" panose="020B0600070205080204" pitchFamily="34" charset="-128"/>
                <a:cs typeface="CiscoSans" pitchFamily="34" charset="0"/>
              </a:defRPr>
            </a:lvl4pPr>
            <a:lvl5pPr algn="l" defTabSz="684530" rtl="0" eaLnBrk="1" fontAlgn="base" hangingPunct="1">
              <a:lnSpc>
                <a:spcPct val="80000"/>
              </a:lnSpc>
              <a:spcBef>
                <a:spcPct val="0"/>
              </a:spcBef>
              <a:spcAft>
                <a:spcPct val="0"/>
              </a:spcAft>
              <a:defRPr sz="3200">
                <a:solidFill>
                  <a:srgbClr val="676767"/>
                </a:solidFill>
                <a:latin typeface="Arial" panose="020B0604020202020204" pitchFamily="34" charset="0"/>
                <a:ea typeface="MS PGothic" panose="020B0600070205080204" pitchFamily="34" charset="-128"/>
                <a:cs typeface="CiscoSans" pitchFamily="34" charset="0"/>
              </a:defRPr>
            </a:lvl5pPr>
            <a:lvl6pPr marL="457200" algn="l" defTabSz="684530" rtl="0" eaLnBrk="1" fontAlgn="base" hangingPunct="1">
              <a:lnSpc>
                <a:spcPct val="80000"/>
              </a:lnSpc>
              <a:spcBef>
                <a:spcPct val="0"/>
              </a:spcBef>
              <a:spcAft>
                <a:spcPct val="0"/>
              </a:spcAft>
              <a:defRPr sz="3200">
                <a:solidFill>
                  <a:srgbClr val="676767"/>
                </a:solidFill>
                <a:latin typeface="Arial" panose="020B0604020202020204" pitchFamily="34" charset="0"/>
                <a:ea typeface="MS PGothic" panose="020B0600070205080204" pitchFamily="34" charset="-128"/>
              </a:defRPr>
            </a:lvl6pPr>
            <a:lvl7pPr marL="914400" algn="l" defTabSz="684530" rtl="0" eaLnBrk="1" fontAlgn="base" hangingPunct="1">
              <a:lnSpc>
                <a:spcPct val="80000"/>
              </a:lnSpc>
              <a:spcBef>
                <a:spcPct val="0"/>
              </a:spcBef>
              <a:spcAft>
                <a:spcPct val="0"/>
              </a:spcAft>
              <a:defRPr sz="3200">
                <a:solidFill>
                  <a:srgbClr val="676767"/>
                </a:solidFill>
                <a:latin typeface="Arial" panose="020B0604020202020204" pitchFamily="34" charset="0"/>
                <a:ea typeface="MS PGothic" panose="020B0600070205080204" pitchFamily="34" charset="-128"/>
              </a:defRPr>
            </a:lvl7pPr>
            <a:lvl8pPr marL="1371600" algn="l" defTabSz="684530" rtl="0" eaLnBrk="1" fontAlgn="base" hangingPunct="1">
              <a:lnSpc>
                <a:spcPct val="80000"/>
              </a:lnSpc>
              <a:spcBef>
                <a:spcPct val="0"/>
              </a:spcBef>
              <a:spcAft>
                <a:spcPct val="0"/>
              </a:spcAft>
              <a:defRPr sz="3200">
                <a:solidFill>
                  <a:srgbClr val="676767"/>
                </a:solidFill>
                <a:latin typeface="Arial" panose="020B0604020202020204" pitchFamily="34" charset="0"/>
                <a:ea typeface="MS PGothic" panose="020B0600070205080204" pitchFamily="34" charset="-128"/>
              </a:defRPr>
            </a:lvl8pPr>
            <a:lvl9pPr marL="1828800" algn="l" defTabSz="684530" rtl="0" eaLnBrk="1" fontAlgn="base" hangingPunct="1">
              <a:lnSpc>
                <a:spcPct val="80000"/>
              </a:lnSpc>
              <a:spcBef>
                <a:spcPct val="0"/>
              </a:spcBef>
              <a:spcAft>
                <a:spcPct val="0"/>
              </a:spcAft>
              <a:defRPr sz="3200">
                <a:solidFill>
                  <a:srgbClr val="676767"/>
                </a:solidFill>
                <a:latin typeface="Arial" panose="020B0604020202020204" pitchFamily="34" charset="0"/>
                <a:ea typeface="MS PGothic" panose="020B0600070205080204" pitchFamily="34" charset="-128"/>
              </a:defRPr>
            </a:lvl9pPr>
          </a:lstStyle>
          <a:p>
            <a:r>
              <a:rPr lang="en-US" sz="1600" dirty="0"/>
              <a:t>Common Threats and Attacks</a:t>
            </a:r>
            <a:br>
              <a:rPr lang="en-US" altLang="en-US" dirty="0"/>
            </a:br>
            <a:r>
              <a:rPr lang="en-US" dirty="0"/>
              <a:t>Trojan Horses Classification (Contd.)</a:t>
            </a:r>
            <a:endParaRPr lang="en-US" dirty="0"/>
          </a:p>
        </p:txBody>
      </p:sp>
      <p:sp>
        <p:nvSpPr>
          <p:cNvPr id="4" name="Content Placeholder 1"/>
          <p:cNvSpPr>
            <a:spLocks noGrp="1"/>
          </p:cNvSpPr>
          <p:nvPr>
            <p:ph idx="1"/>
          </p:nvPr>
        </p:nvSpPr>
        <p:spPr>
          <a:xfrm>
            <a:off x="198770" y="798945"/>
            <a:ext cx="8853286" cy="505748"/>
          </a:xfrm>
        </p:spPr>
        <p:txBody>
          <a:bodyPr/>
          <a:lstStyle/>
          <a:p>
            <a:pPr marL="0" indent="0">
              <a:buNone/>
            </a:pPr>
            <a:r>
              <a:rPr lang="en-US" sz="1600" dirty="0"/>
              <a:t>The types of Trojan horses are as follows:</a:t>
            </a:r>
            <a:endParaRPr lang="en-US" sz="1600" dirty="0"/>
          </a:p>
        </p:txBody>
      </p:sp>
      <p:graphicFrame>
        <p:nvGraphicFramePr>
          <p:cNvPr id="7" name="Content Placeholder 3"/>
          <p:cNvGraphicFramePr/>
          <p:nvPr/>
        </p:nvGraphicFramePr>
        <p:xfrm>
          <a:off x="321251" y="1232505"/>
          <a:ext cx="8385084" cy="3327449"/>
        </p:xfrm>
        <a:graphic>
          <a:graphicData uri="http://schemas.openxmlformats.org/drawingml/2006/table">
            <a:tbl>
              <a:tblPr firstRow="1" bandRow="1">
                <a:tableStyleId>{5C22544A-7EE6-4342-B048-85BDC9FD1C3A}</a:tableStyleId>
              </a:tblPr>
              <a:tblGrid>
                <a:gridCol w="2194121"/>
                <a:gridCol w="6190963"/>
              </a:tblGrid>
              <a:tr h="347375">
                <a:tc>
                  <a:txBody>
                    <a:bodyPr/>
                    <a:lstStyle/>
                    <a:p>
                      <a:pPr algn="ctr" fontAlgn="b"/>
                      <a:r>
                        <a:rPr lang="en-US" sz="1400" b="1" i="0" kern="1200" dirty="0">
                          <a:solidFill>
                            <a:schemeClr val="lt1"/>
                          </a:solidFill>
                          <a:effectLst/>
                          <a:latin typeface="+mn-lt"/>
                          <a:ea typeface="+mn-ea"/>
                          <a:cs typeface="+mn-cs"/>
                        </a:rPr>
                        <a:t>Type of Trojan Horse</a:t>
                      </a:r>
                      <a:endParaRPr lang="en-US" sz="1400" b="1" i="0" u="none" strike="noStrike" dirty="0">
                        <a:solidFill>
                          <a:schemeClr val="bg1"/>
                        </a:solidFill>
                        <a:effectLst/>
                        <a:latin typeface="+mn-lt"/>
                      </a:endParaRPr>
                    </a:p>
                  </a:txBody>
                  <a:tcPr marL="9525" marR="9525" marT="9525" marB="0" anchor="ctr"/>
                </a:tc>
                <a:tc>
                  <a:txBody>
                    <a:bodyPr/>
                    <a:lstStyle/>
                    <a:p>
                      <a:pPr algn="ctr"/>
                      <a:r>
                        <a:rPr lang="en-US" sz="1400" dirty="0">
                          <a:latin typeface="+mn-lt"/>
                        </a:rPr>
                        <a:t>Description</a:t>
                      </a:r>
                      <a:endParaRPr lang="en-US" sz="1400" dirty="0">
                        <a:latin typeface="+mn-lt"/>
                      </a:endParaRPr>
                    </a:p>
                  </a:txBody>
                  <a:tcPr anchor="ctr"/>
                </a:tc>
              </a:tr>
              <a:tr h="303629">
                <a:tc>
                  <a:txBody>
                    <a:bodyPr/>
                    <a:lstStyle/>
                    <a:p>
                      <a:pPr algn="l" fontAlgn="b"/>
                      <a:r>
                        <a:rPr lang="en-US" sz="1400" b="0" i="0" kern="1200" dirty="0">
                          <a:solidFill>
                            <a:schemeClr val="dk1"/>
                          </a:solidFill>
                          <a:effectLst/>
                          <a:latin typeface="+mn-lt"/>
                          <a:ea typeface="+mn-ea"/>
                          <a:cs typeface="+mn-cs"/>
                        </a:rPr>
                        <a:t>Remote-access</a:t>
                      </a:r>
                      <a:endParaRPr lang="en-US" sz="1400" b="0" i="0" kern="1200" dirty="0">
                        <a:solidFill>
                          <a:schemeClr val="dk1"/>
                        </a:solidFill>
                        <a:effectLst/>
                        <a:latin typeface="+mn-lt"/>
                        <a:ea typeface="+mn-ea"/>
                        <a:cs typeface="+mn-cs"/>
                      </a:endParaRPr>
                    </a:p>
                  </a:txBody>
                  <a:tcPr marL="9525" marR="9525" marT="9525" marB="0" anchor="ctr"/>
                </a:tc>
                <a:tc>
                  <a:txBody>
                    <a:bodyPr/>
                    <a:lstStyle/>
                    <a:p>
                      <a:pPr algn="l"/>
                      <a:r>
                        <a:rPr lang="en-US" sz="1400" b="0" i="0" kern="1200" dirty="0">
                          <a:solidFill>
                            <a:schemeClr val="dk1"/>
                          </a:solidFill>
                          <a:effectLst/>
                          <a:latin typeface="+mn-lt"/>
                          <a:ea typeface="+mn-ea"/>
                          <a:cs typeface="+mn-cs"/>
                        </a:rPr>
                        <a:t>Enables unauthorized remote access.</a:t>
                      </a:r>
                      <a:endParaRPr lang="en-US" sz="1400" dirty="0">
                        <a:latin typeface="+mn-lt"/>
                      </a:endParaRPr>
                    </a:p>
                  </a:txBody>
                  <a:tcPr anchor="ctr"/>
                </a:tc>
              </a:tr>
              <a:tr h="272368">
                <a:tc>
                  <a:txBody>
                    <a:bodyPr/>
                    <a:lstStyle/>
                    <a:p>
                      <a:pPr marL="0" marR="0" lvl="0" indent="0" algn="l" defTabSz="685800" rtl="0" eaLnBrk="1" fontAlgn="b" latinLnBrk="0" hangingPunct="1">
                        <a:lnSpc>
                          <a:spcPct val="100000"/>
                        </a:lnSpc>
                        <a:spcBef>
                          <a:spcPts val="0"/>
                        </a:spcBef>
                        <a:spcAft>
                          <a:spcPts val="0"/>
                        </a:spcAft>
                        <a:buClrTx/>
                        <a:buSzTx/>
                        <a:buFontTx/>
                        <a:buNone/>
                        <a:defRPr/>
                      </a:pPr>
                      <a:r>
                        <a:rPr lang="en-US" sz="1400" b="0" i="0" kern="1200" dirty="0">
                          <a:solidFill>
                            <a:schemeClr val="dk1"/>
                          </a:solidFill>
                          <a:effectLst/>
                          <a:latin typeface="+mn-lt"/>
                          <a:ea typeface="+mn-ea"/>
                          <a:cs typeface="+mn-cs"/>
                        </a:rPr>
                        <a:t>Data-sending</a:t>
                      </a:r>
                      <a:endParaRPr lang="en-US" sz="1400" b="0" i="0" kern="1200" dirty="0">
                        <a:solidFill>
                          <a:schemeClr val="dk1"/>
                        </a:solidFill>
                        <a:effectLst/>
                        <a:latin typeface="+mn-lt"/>
                        <a:ea typeface="+mn-ea"/>
                        <a:cs typeface="+mn-cs"/>
                      </a:endParaRPr>
                    </a:p>
                  </a:txBody>
                  <a:tcPr marL="9525" marR="9525" marT="9525" marB="0" anchor="ctr"/>
                </a:tc>
                <a:tc>
                  <a:txBody>
                    <a:bodyPr/>
                    <a:lstStyle/>
                    <a:p>
                      <a:pPr algn="l"/>
                      <a:r>
                        <a:rPr lang="en-US" sz="1400" b="0" i="0" kern="1200" dirty="0">
                          <a:solidFill>
                            <a:schemeClr val="dk1"/>
                          </a:solidFill>
                          <a:effectLst/>
                          <a:latin typeface="+mn-lt"/>
                          <a:ea typeface="+mn-ea"/>
                          <a:cs typeface="+mn-cs"/>
                        </a:rPr>
                        <a:t>Provides the threat actor with sensitive data, such as passwords.</a:t>
                      </a:r>
                      <a:endParaRPr lang="en-US" sz="1400" dirty="0">
                        <a:latin typeface="+mn-lt"/>
                      </a:endParaRPr>
                    </a:p>
                  </a:txBody>
                  <a:tcPr anchor="ctr"/>
                </a:tc>
              </a:tr>
              <a:tr h="303629">
                <a:tc>
                  <a:txBody>
                    <a:bodyPr/>
                    <a:lstStyle/>
                    <a:p>
                      <a:pPr algn="l" fontAlgn="b"/>
                      <a:r>
                        <a:rPr lang="en-US" sz="1400" b="0" i="0" kern="1200" dirty="0">
                          <a:solidFill>
                            <a:schemeClr val="dk1"/>
                          </a:solidFill>
                          <a:effectLst/>
                          <a:latin typeface="+mn-lt"/>
                          <a:ea typeface="+mn-ea"/>
                          <a:cs typeface="+mn-cs"/>
                        </a:rPr>
                        <a:t>Destructive</a:t>
                      </a:r>
                      <a:endParaRPr lang="en-US" sz="1400" b="0" i="0" kern="1200" dirty="0">
                        <a:solidFill>
                          <a:schemeClr val="dk1"/>
                        </a:solidFill>
                        <a:effectLst/>
                        <a:latin typeface="+mn-lt"/>
                        <a:ea typeface="+mn-ea"/>
                        <a:cs typeface="+mn-cs"/>
                      </a:endParaRPr>
                    </a:p>
                  </a:txBody>
                  <a:tcPr marL="9525" marR="9525" marT="9525" marB="0" anchor="ctr"/>
                </a:tc>
                <a:tc>
                  <a:txBody>
                    <a:bodyPr/>
                    <a:lstStyle/>
                    <a:p>
                      <a:pPr algn="l"/>
                      <a:r>
                        <a:rPr lang="en-US" sz="1400" b="0" i="0" kern="1200" dirty="0">
                          <a:solidFill>
                            <a:schemeClr val="dk1"/>
                          </a:solidFill>
                          <a:effectLst/>
                          <a:latin typeface="+mn-lt"/>
                          <a:ea typeface="+mn-ea"/>
                          <a:cs typeface="+mn-cs"/>
                        </a:rPr>
                        <a:t>Corrupts or deletes files.</a:t>
                      </a:r>
                      <a:endParaRPr lang="en-US" sz="1400" dirty="0">
                        <a:latin typeface="+mn-lt"/>
                      </a:endParaRPr>
                    </a:p>
                  </a:txBody>
                  <a:tcPr anchor="ctr"/>
                </a:tc>
              </a:tr>
              <a:tr h="491199">
                <a:tc>
                  <a:txBody>
                    <a:bodyPr/>
                    <a:lstStyle/>
                    <a:p>
                      <a:pPr algn="l" fontAlgn="b"/>
                      <a:r>
                        <a:rPr lang="en-US" sz="1400" b="0" i="0" kern="1200" dirty="0">
                          <a:solidFill>
                            <a:schemeClr val="dk1"/>
                          </a:solidFill>
                          <a:effectLst/>
                          <a:latin typeface="+mn-lt"/>
                          <a:ea typeface="+mn-ea"/>
                          <a:cs typeface="+mn-cs"/>
                        </a:rPr>
                        <a:t>Proxy</a:t>
                      </a:r>
                      <a:endParaRPr lang="en-US" sz="1400" b="0" i="0" kern="1200" dirty="0">
                        <a:solidFill>
                          <a:schemeClr val="dk1"/>
                        </a:solidFill>
                        <a:effectLst/>
                        <a:latin typeface="+mn-lt"/>
                        <a:ea typeface="+mn-ea"/>
                        <a:cs typeface="+mn-cs"/>
                      </a:endParaRPr>
                    </a:p>
                  </a:txBody>
                  <a:tcPr marL="9525" marR="9525" marT="9525" marB="0" anchor="ctr"/>
                </a:tc>
                <a:tc>
                  <a:txBody>
                    <a:bodyPr/>
                    <a:lstStyle/>
                    <a:p>
                      <a:pPr algn="l"/>
                      <a:r>
                        <a:rPr lang="en-US" sz="1400" b="0" i="0" kern="1200" dirty="0">
                          <a:solidFill>
                            <a:schemeClr val="dk1"/>
                          </a:solidFill>
                          <a:effectLst/>
                          <a:latin typeface="+mn-lt"/>
                          <a:ea typeface="+mn-ea"/>
                          <a:cs typeface="+mn-cs"/>
                        </a:rPr>
                        <a:t>Uses the victim's computer as the source device to launch attacks and perform other illegal activities.</a:t>
                      </a:r>
                      <a:endParaRPr lang="en-US" sz="1400" dirty="0">
                        <a:latin typeface="+mn-lt"/>
                      </a:endParaRPr>
                    </a:p>
                  </a:txBody>
                  <a:tcPr anchor="ctr"/>
                </a:tc>
              </a:tr>
              <a:tr h="347375">
                <a:tc>
                  <a:txBody>
                    <a:bodyPr/>
                    <a:lstStyle/>
                    <a:p>
                      <a:pPr algn="l" fontAlgn="b"/>
                      <a:r>
                        <a:rPr lang="en-US" sz="1400" b="0" i="0" kern="1200" dirty="0">
                          <a:solidFill>
                            <a:schemeClr val="dk1"/>
                          </a:solidFill>
                          <a:effectLst/>
                          <a:latin typeface="+mn-lt"/>
                          <a:ea typeface="+mn-ea"/>
                          <a:cs typeface="+mn-cs"/>
                        </a:rPr>
                        <a:t>FTP</a:t>
                      </a:r>
                      <a:endParaRPr lang="en-US" sz="1400" b="0" i="0" kern="1200" dirty="0">
                        <a:solidFill>
                          <a:schemeClr val="dk1"/>
                        </a:solidFill>
                        <a:effectLst/>
                        <a:latin typeface="+mn-lt"/>
                        <a:ea typeface="+mn-ea"/>
                        <a:cs typeface="+mn-cs"/>
                      </a:endParaRPr>
                    </a:p>
                  </a:txBody>
                  <a:tcPr marL="9525" marR="9525" marT="9525" marB="0" anchor="ctr"/>
                </a:tc>
                <a:tc>
                  <a:txBody>
                    <a:bodyPr/>
                    <a:lstStyle/>
                    <a:p>
                      <a:pPr algn="l"/>
                      <a:r>
                        <a:rPr lang="en-US" sz="1400" b="0" i="0" kern="1200" dirty="0">
                          <a:solidFill>
                            <a:schemeClr val="dk1"/>
                          </a:solidFill>
                          <a:effectLst/>
                          <a:latin typeface="+mn-lt"/>
                          <a:ea typeface="+mn-ea"/>
                          <a:cs typeface="+mn-cs"/>
                        </a:rPr>
                        <a:t>Enables unauthorized file transfer services on end devices.</a:t>
                      </a:r>
                      <a:endParaRPr lang="en-US" sz="1400" dirty="0">
                        <a:latin typeface="+mn-lt"/>
                      </a:endParaRPr>
                    </a:p>
                  </a:txBody>
                  <a:tcPr anchor="ctr"/>
                </a:tc>
              </a:tr>
              <a:tr h="289971">
                <a:tc>
                  <a:txBody>
                    <a:bodyPr/>
                    <a:lstStyle/>
                    <a:p>
                      <a:pPr algn="l" fontAlgn="b"/>
                      <a:r>
                        <a:rPr lang="en-US" sz="1400" b="0" i="0" kern="1200" dirty="0">
                          <a:solidFill>
                            <a:schemeClr val="dk1"/>
                          </a:solidFill>
                          <a:effectLst/>
                          <a:latin typeface="+mn-lt"/>
                          <a:ea typeface="+mn-ea"/>
                          <a:cs typeface="+mn-cs"/>
                        </a:rPr>
                        <a:t>Security software disabler</a:t>
                      </a:r>
                      <a:endParaRPr lang="en-US" sz="1400" b="0" i="0" kern="1200" dirty="0">
                        <a:solidFill>
                          <a:schemeClr val="dk1"/>
                        </a:solidFill>
                        <a:effectLst/>
                        <a:latin typeface="+mn-lt"/>
                        <a:ea typeface="+mn-ea"/>
                        <a:cs typeface="+mn-cs"/>
                      </a:endParaRPr>
                    </a:p>
                  </a:txBody>
                  <a:tcPr marL="9525" marR="9525" marT="9525" marB="0" anchor="ctr"/>
                </a:tc>
                <a:tc>
                  <a:txBody>
                    <a:bodyPr/>
                    <a:lstStyle/>
                    <a:p>
                      <a:pPr algn="l"/>
                      <a:r>
                        <a:rPr lang="en-US" sz="1400" b="0" i="0" kern="1200" dirty="0">
                          <a:solidFill>
                            <a:schemeClr val="dk1"/>
                          </a:solidFill>
                          <a:effectLst/>
                          <a:latin typeface="+mn-lt"/>
                          <a:ea typeface="+mn-ea"/>
                          <a:cs typeface="+mn-cs"/>
                        </a:rPr>
                        <a:t>Stops antivirus programs or firewalls from functioning.</a:t>
                      </a:r>
                      <a:endParaRPr lang="en-US" sz="1400" dirty="0">
                        <a:latin typeface="+mn-lt"/>
                      </a:endParaRPr>
                    </a:p>
                  </a:txBody>
                  <a:tcPr anchor="ctr"/>
                </a:tc>
              </a:tr>
              <a:tr h="296985">
                <a:tc>
                  <a:txBody>
                    <a:bodyPr/>
                    <a:lstStyle/>
                    <a:p>
                      <a:pPr algn="l" fontAlgn="b"/>
                      <a:r>
                        <a:rPr lang="en-US" sz="1400" b="0" i="0" kern="1200" dirty="0">
                          <a:solidFill>
                            <a:schemeClr val="dk1"/>
                          </a:solidFill>
                          <a:effectLst/>
                          <a:latin typeface="+mn-lt"/>
                          <a:ea typeface="+mn-ea"/>
                          <a:cs typeface="+mn-cs"/>
                        </a:rPr>
                        <a:t>Denial of Service (DoS)</a:t>
                      </a:r>
                      <a:endParaRPr lang="en-US" sz="1400" b="0" i="0" kern="1200" dirty="0">
                        <a:solidFill>
                          <a:schemeClr val="dk1"/>
                        </a:solidFill>
                        <a:effectLst/>
                        <a:latin typeface="+mn-lt"/>
                        <a:ea typeface="+mn-ea"/>
                        <a:cs typeface="+mn-cs"/>
                      </a:endParaRPr>
                    </a:p>
                  </a:txBody>
                  <a:tcPr marL="9525" marR="9525" marT="9525" marB="0" anchor="ctr"/>
                </a:tc>
                <a:tc>
                  <a:txBody>
                    <a:bodyPr/>
                    <a:lstStyle/>
                    <a:p>
                      <a:pPr algn="l"/>
                      <a:r>
                        <a:rPr lang="en-US" sz="1400" b="0" i="0" kern="1200" dirty="0">
                          <a:solidFill>
                            <a:schemeClr val="dk1"/>
                          </a:solidFill>
                          <a:effectLst/>
                          <a:latin typeface="+mn-lt"/>
                          <a:ea typeface="+mn-ea"/>
                          <a:cs typeface="+mn-cs"/>
                        </a:rPr>
                        <a:t>Slows or halts network activity.</a:t>
                      </a:r>
                      <a:endParaRPr lang="en-US" sz="1400" dirty="0">
                        <a:latin typeface="+mn-lt"/>
                      </a:endParaRPr>
                    </a:p>
                  </a:txBody>
                  <a:tcPr anchor="ctr"/>
                </a:tc>
              </a:tr>
              <a:tr h="590539">
                <a:tc>
                  <a:txBody>
                    <a:bodyPr/>
                    <a:lstStyle/>
                    <a:p>
                      <a:pPr algn="l" fontAlgn="b"/>
                      <a:r>
                        <a:rPr lang="en-US" sz="1400" b="0" i="0" kern="1200" dirty="0">
                          <a:solidFill>
                            <a:schemeClr val="dk1"/>
                          </a:solidFill>
                          <a:effectLst/>
                          <a:latin typeface="+mn-lt"/>
                          <a:ea typeface="+mn-ea"/>
                          <a:cs typeface="+mn-cs"/>
                        </a:rPr>
                        <a:t>Keylogger</a:t>
                      </a:r>
                      <a:endParaRPr lang="en-US" sz="1400" b="0" i="0" kern="1200" dirty="0">
                        <a:solidFill>
                          <a:schemeClr val="dk1"/>
                        </a:solidFill>
                        <a:effectLst/>
                        <a:latin typeface="+mn-lt"/>
                        <a:ea typeface="+mn-ea"/>
                        <a:cs typeface="+mn-cs"/>
                      </a:endParaRPr>
                    </a:p>
                  </a:txBody>
                  <a:tcPr marL="9525" marR="9525" marT="9525" marB="0" anchor="ctr"/>
                </a:tc>
                <a:tc>
                  <a:txBody>
                    <a:bodyPr/>
                    <a:lstStyle/>
                    <a:p>
                      <a:pPr algn="l"/>
                      <a:r>
                        <a:rPr lang="en-US" sz="1400" b="0" i="0" kern="1200" dirty="0">
                          <a:solidFill>
                            <a:schemeClr val="dk1"/>
                          </a:solidFill>
                          <a:effectLst/>
                          <a:latin typeface="+mn-lt"/>
                          <a:ea typeface="+mn-ea"/>
                          <a:cs typeface="+mn-cs"/>
                        </a:rPr>
                        <a:t>Actively attempts to steal confidential information, such as credit card numbers, by recording keystrokes entered into a web form.</a:t>
                      </a:r>
                      <a:endParaRPr lang="en-US" sz="1400" dirty="0">
                        <a:latin typeface="+mn-lt"/>
                      </a:endParaRPr>
                    </a:p>
                  </a:txBody>
                  <a:tcPr anchor="ctr"/>
                </a:tc>
              </a:tr>
            </a:tbl>
          </a:graphicData>
        </a:graphic>
      </p:graphicFrame>
    </p:spTree>
    <p:custDataLst>
      <p:tags r:id="rId1"/>
    </p:custDataLst>
  </p:cSld>
  <p:clrMapOvr>
    <a:masterClrMapping/>
  </p:clrMapOvr>
  <p:transition spd="slow">
    <p:wip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2"/>
          <p:cNvSpPr txBox="1">
            <a:spLocks noChangeArrowheads="1"/>
          </p:cNvSpPr>
          <p:nvPr/>
        </p:nvSpPr>
        <p:spPr bwMode="auto">
          <a:xfrm>
            <a:off x="144065" y="63366"/>
            <a:ext cx="8999935" cy="757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1440" tIns="45720" rIns="91440" bIns="45720" numCol="1" anchor="ctr" anchorCtr="0" compatLnSpc="1"/>
          <a:lstStyle>
            <a:lvl1pPr algn="l" defTabSz="684530" rtl="0" eaLnBrk="1" fontAlgn="base" hangingPunct="1">
              <a:lnSpc>
                <a:spcPct val="100000"/>
              </a:lnSpc>
              <a:spcBef>
                <a:spcPct val="0"/>
              </a:spcBef>
              <a:spcAft>
                <a:spcPct val="0"/>
              </a:spcAft>
              <a:defRPr lang="en-US" sz="2400" kern="1200">
                <a:solidFill>
                  <a:schemeClr val="accent4"/>
                </a:solidFill>
                <a:latin typeface="+mj-lt"/>
                <a:ea typeface="MS PGothic" panose="020B0600070205080204" pitchFamily="34" charset="-128"/>
                <a:cs typeface="CiscoSans"/>
              </a:defRPr>
            </a:lvl1pPr>
            <a:lvl2pPr algn="l" defTabSz="684530" rtl="0" eaLnBrk="1" fontAlgn="base" hangingPunct="1">
              <a:lnSpc>
                <a:spcPct val="80000"/>
              </a:lnSpc>
              <a:spcBef>
                <a:spcPct val="0"/>
              </a:spcBef>
              <a:spcAft>
                <a:spcPct val="0"/>
              </a:spcAft>
              <a:defRPr sz="3200">
                <a:solidFill>
                  <a:srgbClr val="676767"/>
                </a:solidFill>
                <a:latin typeface="Arial" panose="020B0604020202020204" pitchFamily="34" charset="0"/>
                <a:ea typeface="MS PGothic" panose="020B0600070205080204" pitchFamily="34" charset="-128"/>
                <a:cs typeface="CiscoSans" pitchFamily="34" charset="0"/>
              </a:defRPr>
            </a:lvl2pPr>
            <a:lvl3pPr algn="l" defTabSz="684530" rtl="0" eaLnBrk="1" fontAlgn="base" hangingPunct="1">
              <a:lnSpc>
                <a:spcPct val="80000"/>
              </a:lnSpc>
              <a:spcBef>
                <a:spcPct val="0"/>
              </a:spcBef>
              <a:spcAft>
                <a:spcPct val="0"/>
              </a:spcAft>
              <a:defRPr sz="3200">
                <a:solidFill>
                  <a:srgbClr val="676767"/>
                </a:solidFill>
                <a:latin typeface="Arial" panose="020B0604020202020204" pitchFamily="34" charset="0"/>
                <a:ea typeface="MS PGothic" panose="020B0600070205080204" pitchFamily="34" charset="-128"/>
                <a:cs typeface="CiscoSans" pitchFamily="34" charset="0"/>
              </a:defRPr>
            </a:lvl3pPr>
            <a:lvl4pPr algn="l" defTabSz="684530" rtl="0" eaLnBrk="1" fontAlgn="base" hangingPunct="1">
              <a:lnSpc>
                <a:spcPct val="80000"/>
              </a:lnSpc>
              <a:spcBef>
                <a:spcPct val="0"/>
              </a:spcBef>
              <a:spcAft>
                <a:spcPct val="0"/>
              </a:spcAft>
              <a:defRPr sz="3200">
                <a:solidFill>
                  <a:srgbClr val="676767"/>
                </a:solidFill>
                <a:latin typeface="Arial" panose="020B0604020202020204" pitchFamily="34" charset="0"/>
                <a:ea typeface="MS PGothic" panose="020B0600070205080204" pitchFamily="34" charset="-128"/>
                <a:cs typeface="CiscoSans" pitchFamily="34" charset="0"/>
              </a:defRPr>
            </a:lvl4pPr>
            <a:lvl5pPr algn="l" defTabSz="684530" rtl="0" eaLnBrk="1" fontAlgn="base" hangingPunct="1">
              <a:lnSpc>
                <a:spcPct val="80000"/>
              </a:lnSpc>
              <a:spcBef>
                <a:spcPct val="0"/>
              </a:spcBef>
              <a:spcAft>
                <a:spcPct val="0"/>
              </a:spcAft>
              <a:defRPr sz="3200">
                <a:solidFill>
                  <a:srgbClr val="676767"/>
                </a:solidFill>
                <a:latin typeface="Arial" panose="020B0604020202020204" pitchFamily="34" charset="0"/>
                <a:ea typeface="MS PGothic" panose="020B0600070205080204" pitchFamily="34" charset="-128"/>
                <a:cs typeface="CiscoSans" pitchFamily="34" charset="0"/>
              </a:defRPr>
            </a:lvl5pPr>
            <a:lvl6pPr marL="457200" algn="l" defTabSz="684530" rtl="0" eaLnBrk="1" fontAlgn="base" hangingPunct="1">
              <a:lnSpc>
                <a:spcPct val="80000"/>
              </a:lnSpc>
              <a:spcBef>
                <a:spcPct val="0"/>
              </a:spcBef>
              <a:spcAft>
                <a:spcPct val="0"/>
              </a:spcAft>
              <a:defRPr sz="3200">
                <a:solidFill>
                  <a:srgbClr val="676767"/>
                </a:solidFill>
                <a:latin typeface="Arial" panose="020B0604020202020204" pitchFamily="34" charset="0"/>
                <a:ea typeface="MS PGothic" panose="020B0600070205080204" pitchFamily="34" charset="-128"/>
              </a:defRPr>
            </a:lvl6pPr>
            <a:lvl7pPr marL="914400" algn="l" defTabSz="684530" rtl="0" eaLnBrk="1" fontAlgn="base" hangingPunct="1">
              <a:lnSpc>
                <a:spcPct val="80000"/>
              </a:lnSpc>
              <a:spcBef>
                <a:spcPct val="0"/>
              </a:spcBef>
              <a:spcAft>
                <a:spcPct val="0"/>
              </a:spcAft>
              <a:defRPr sz="3200">
                <a:solidFill>
                  <a:srgbClr val="676767"/>
                </a:solidFill>
                <a:latin typeface="Arial" panose="020B0604020202020204" pitchFamily="34" charset="0"/>
                <a:ea typeface="MS PGothic" panose="020B0600070205080204" pitchFamily="34" charset="-128"/>
              </a:defRPr>
            </a:lvl7pPr>
            <a:lvl8pPr marL="1371600" algn="l" defTabSz="684530" rtl="0" eaLnBrk="1" fontAlgn="base" hangingPunct="1">
              <a:lnSpc>
                <a:spcPct val="80000"/>
              </a:lnSpc>
              <a:spcBef>
                <a:spcPct val="0"/>
              </a:spcBef>
              <a:spcAft>
                <a:spcPct val="0"/>
              </a:spcAft>
              <a:defRPr sz="3200">
                <a:solidFill>
                  <a:srgbClr val="676767"/>
                </a:solidFill>
                <a:latin typeface="Arial" panose="020B0604020202020204" pitchFamily="34" charset="0"/>
                <a:ea typeface="MS PGothic" panose="020B0600070205080204" pitchFamily="34" charset="-128"/>
              </a:defRPr>
            </a:lvl8pPr>
            <a:lvl9pPr marL="1828800" algn="l" defTabSz="684530" rtl="0" eaLnBrk="1" fontAlgn="base" hangingPunct="1">
              <a:lnSpc>
                <a:spcPct val="80000"/>
              </a:lnSpc>
              <a:spcBef>
                <a:spcPct val="0"/>
              </a:spcBef>
              <a:spcAft>
                <a:spcPct val="0"/>
              </a:spcAft>
              <a:defRPr sz="3200">
                <a:solidFill>
                  <a:srgbClr val="676767"/>
                </a:solidFill>
                <a:latin typeface="Arial" panose="020B0604020202020204" pitchFamily="34" charset="0"/>
                <a:ea typeface="MS PGothic" panose="020B0600070205080204" pitchFamily="34" charset="-128"/>
              </a:defRPr>
            </a:lvl9pPr>
          </a:lstStyle>
          <a:p>
            <a:r>
              <a:rPr lang="en-US" sz="1600" dirty="0"/>
              <a:t>Common Threats and Attacks</a:t>
            </a:r>
            <a:br>
              <a:rPr lang="en-US" altLang="en-US" dirty="0"/>
            </a:br>
            <a:r>
              <a:rPr lang="en-US" dirty="0"/>
              <a:t>Worms</a:t>
            </a:r>
            <a:endParaRPr lang="en-US" dirty="0"/>
          </a:p>
        </p:txBody>
      </p:sp>
      <p:sp>
        <p:nvSpPr>
          <p:cNvPr id="2" name="Content Placeholder 1"/>
          <p:cNvSpPr>
            <a:spLocks noGrp="1"/>
          </p:cNvSpPr>
          <p:nvPr>
            <p:ph idx="1"/>
          </p:nvPr>
        </p:nvSpPr>
        <p:spPr>
          <a:xfrm>
            <a:off x="144065" y="798945"/>
            <a:ext cx="5180498" cy="3690082"/>
          </a:xfrm>
        </p:spPr>
        <p:txBody>
          <a:bodyPr/>
          <a:lstStyle/>
          <a:p>
            <a:pPr>
              <a:buFont typeface="Arial" panose="020B0604020202020204" pitchFamily="34" charset="0"/>
              <a:buChar char="•"/>
            </a:pPr>
            <a:r>
              <a:rPr lang="en-US" sz="1600" dirty="0"/>
              <a:t>Computer worms are similar to viruses because they replicate themselves by independently exploiting vulnerabilities in networks. </a:t>
            </a:r>
            <a:endParaRPr lang="en-US" sz="1600" dirty="0"/>
          </a:p>
          <a:p>
            <a:pPr>
              <a:buFont typeface="Arial" panose="020B0604020202020204" pitchFamily="34" charset="0"/>
              <a:buChar char="•"/>
            </a:pPr>
            <a:r>
              <a:rPr lang="en-US" sz="1600" dirty="0"/>
              <a:t>Worms can slow down networks as they spread from system to system.</a:t>
            </a:r>
            <a:endParaRPr lang="en-US" sz="1600" dirty="0"/>
          </a:p>
          <a:p>
            <a:pPr>
              <a:buFont typeface="Arial" panose="020B0604020202020204" pitchFamily="34" charset="0"/>
              <a:buChar char="•"/>
            </a:pPr>
            <a:r>
              <a:rPr lang="en-US" sz="1600" dirty="0"/>
              <a:t>Worms can run without a host program.</a:t>
            </a:r>
            <a:endParaRPr lang="en-US" sz="1600" dirty="0"/>
          </a:p>
          <a:p>
            <a:pPr>
              <a:buFont typeface="Arial" panose="020B0604020202020204" pitchFamily="34" charset="0"/>
              <a:buChar char="•"/>
            </a:pPr>
            <a:r>
              <a:rPr lang="en-US" sz="1600" dirty="0"/>
              <a:t>However, once the host is infected, the worm spreads rapidly over the network.</a:t>
            </a:r>
            <a:endParaRPr lang="en-US" sz="1600" dirty="0"/>
          </a:p>
          <a:p>
            <a:pPr>
              <a:buFont typeface="Arial" panose="020B0604020202020204" pitchFamily="34" charset="0"/>
              <a:buChar char="•"/>
            </a:pPr>
            <a:r>
              <a:rPr lang="en-US" sz="1600" dirty="0"/>
              <a:t>In 2001, the Code Red worm had initially infected 658 servers. Within 19 hours, the worm had infected over 300,000 servers.</a:t>
            </a:r>
            <a:endParaRPr lang="en-US" sz="1600" dirty="0"/>
          </a:p>
          <a:p>
            <a:pPr>
              <a:buFont typeface="Arial" panose="020B0604020202020204" pitchFamily="34" charset="0"/>
              <a:buChar char="•"/>
            </a:pPr>
            <a:endParaRPr lang="en-US" sz="1600" dirty="0"/>
          </a:p>
        </p:txBody>
      </p:sp>
      <p:pic>
        <p:nvPicPr>
          <p:cNvPr id="5" name="Picture 4"/>
          <p:cNvPicPr>
            <a:picLocks noChangeAspect="1"/>
          </p:cNvPicPr>
          <p:nvPr/>
        </p:nvPicPr>
        <p:blipFill rotWithShape="1">
          <a:blip r:embed="rId1"/>
          <a:srcRect l="5976" t="9736" r="5976" b="7404"/>
          <a:stretch>
            <a:fillRect/>
          </a:stretch>
        </p:blipFill>
        <p:spPr>
          <a:xfrm>
            <a:off x="5324566" y="798945"/>
            <a:ext cx="3469254" cy="1657770"/>
          </a:xfrm>
          <a:prstGeom prst="rect">
            <a:avLst/>
          </a:prstGeom>
        </p:spPr>
      </p:pic>
      <p:sp>
        <p:nvSpPr>
          <p:cNvPr id="8" name="Rectangle 7"/>
          <p:cNvSpPr/>
          <p:nvPr/>
        </p:nvSpPr>
        <p:spPr>
          <a:xfrm>
            <a:off x="5704526" y="2480158"/>
            <a:ext cx="2709331" cy="307777"/>
          </a:xfrm>
          <a:prstGeom prst="rect">
            <a:avLst/>
          </a:prstGeom>
        </p:spPr>
        <p:txBody>
          <a:bodyPr wrap="none">
            <a:spAutoFit/>
          </a:bodyPr>
          <a:lstStyle/>
          <a:p>
            <a:r>
              <a:rPr lang="en-US" sz="1400" dirty="0">
                <a:solidFill>
                  <a:srgbClr val="000000"/>
                </a:solidFill>
                <a:latin typeface="+mn-lt"/>
                <a:cs typeface="Arial" panose="020B0604020202020204" pitchFamily="34" charset="0"/>
              </a:rPr>
              <a:t>Initial Code Red Worm Infection</a:t>
            </a:r>
            <a:endParaRPr lang="en-US" sz="1400" dirty="0">
              <a:solidFill>
                <a:srgbClr val="000000"/>
              </a:solidFill>
              <a:latin typeface="+mn-lt"/>
              <a:cs typeface="Arial" panose="020B0604020202020204" pitchFamily="34" charset="0"/>
            </a:endParaRPr>
          </a:p>
        </p:txBody>
      </p:sp>
      <p:pic>
        <p:nvPicPr>
          <p:cNvPr id="10" name="Picture 9"/>
          <p:cNvPicPr>
            <a:picLocks noChangeAspect="1"/>
          </p:cNvPicPr>
          <p:nvPr/>
        </p:nvPicPr>
        <p:blipFill rotWithShape="1">
          <a:blip r:embed="rId2"/>
          <a:srcRect l="5488" t="9954" r="5732" b="6103"/>
          <a:stretch>
            <a:fillRect/>
          </a:stretch>
        </p:blipFill>
        <p:spPr>
          <a:xfrm>
            <a:off x="5324566" y="2787935"/>
            <a:ext cx="3469254" cy="1657770"/>
          </a:xfrm>
          <a:prstGeom prst="rect">
            <a:avLst/>
          </a:prstGeom>
        </p:spPr>
      </p:pic>
      <p:sp>
        <p:nvSpPr>
          <p:cNvPr id="11" name="Rectangle 10"/>
          <p:cNvSpPr/>
          <p:nvPr/>
        </p:nvSpPr>
        <p:spPr>
          <a:xfrm>
            <a:off x="5629152" y="4489026"/>
            <a:ext cx="2860078" cy="307777"/>
          </a:xfrm>
          <a:prstGeom prst="rect">
            <a:avLst/>
          </a:prstGeom>
        </p:spPr>
        <p:txBody>
          <a:bodyPr wrap="none">
            <a:spAutoFit/>
          </a:bodyPr>
          <a:lstStyle/>
          <a:p>
            <a:r>
              <a:rPr lang="en-US" sz="1400" dirty="0">
                <a:solidFill>
                  <a:srgbClr val="000000"/>
                </a:solidFill>
                <a:latin typeface="+mn-lt"/>
                <a:cs typeface="Arial" panose="020B0604020202020204" pitchFamily="34" charset="0"/>
              </a:rPr>
              <a:t>Code Red Infection 19 hours later</a:t>
            </a:r>
            <a:endParaRPr lang="en-US" sz="1400" dirty="0">
              <a:solidFill>
                <a:srgbClr val="000000"/>
              </a:solidFill>
              <a:latin typeface="+mn-lt"/>
              <a:cs typeface="Arial" panose="020B0604020202020204" pitchFamily="34" charset="0"/>
            </a:endParaRPr>
          </a:p>
        </p:txBody>
      </p:sp>
    </p:spTree>
    <p:custDataLst>
      <p:tags r:id="rId3"/>
    </p:custDataLst>
  </p:cSld>
  <p:clrMapOvr>
    <a:masterClrMapping/>
  </p:clrMapOvr>
  <p:transition spd="slow">
    <p:wipe/>
  </p:transition>
</p:sld>
</file>

<file path=ppt/tags/tag1.xml><?xml version="1.0" encoding="utf-8"?>
<p:tagLst xmlns:p="http://schemas.openxmlformats.org/presentationml/2006/main">
  <p:tag name="ARTICULATE_SLIDE_THUMBNAIL_REFRESH" val="1"/>
</p:tagLst>
</file>

<file path=ppt/tags/tag10.xml><?xml version="1.0" encoding="utf-8"?>
<p:tagLst xmlns:p="http://schemas.openxmlformats.org/presentationml/2006/main">
  <p:tag name="ARTICULATE_SLIDE_THUMBNAIL_REFRESH" val="1"/>
</p:tagLst>
</file>

<file path=ppt/tags/tag11.xml><?xml version="1.0" encoding="utf-8"?>
<p:tagLst xmlns:p="http://schemas.openxmlformats.org/presentationml/2006/main">
  <p:tag name="ARTICULATE_SLIDE_THUMBNAIL_REFRESH" val="1"/>
</p:tagLst>
</file>

<file path=ppt/tags/tag12.xml><?xml version="1.0" encoding="utf-8"?>
<p:tagLst xmlns:p="http://schemas.openxmlformats.org/presentationml/2006/main">
  <p:tag name="ARTICULATE_SLIDE_THUMBNAIL_REFRESH" val="1"/>
</p:tagLst>
</file>

<file path=ppt/tags/tag13.xml><?xml version="1.0" encoding="utf-8"?>
<p:tagLst xmlns:p="http://schemas.openxmlformats.org/presentationml/2006/main">
  <p:tag name="ARTICULATE_SLIDE_THUMBNAIL_REFRESH" val="1"/>
</p:tagLst>
</file>

<file path=ppt/tags/tag14.xml><?xml version="1.0" encoding="utf-8"?>
<p:tagLst xmlns:p="http://schemas.openxmlformats.org/presentationml/2006/main">
  <p:tag name="ARTICULATE_SLIDE_THUMBNAIL_REFRESH" val="1"/>
</p:tagLst>
</file>

<file path=ppt/tags/tag15.xml><?xml version="1.0" encoding="utf-8"?>
<p:tagLst xmlns:p="http://schemas.openxmlformats.org/presentationml/2006/main">
  <p:tag name="ARTICULATE_SLIDE_THUMBNAIL_REFRESH" val="1"/>
</p:tagLst>
</file>

<file path=ppt/tags/tag16.xml><?xml version="1.0" encoding="utf-8"?>
<p:tagLst xmlns:p="http://schemas.openxmlformats.org/presentationml/2006/main">
  <p:tag name="ARTICULATE_SLIDE_THUMBNAIL_REFRESH" val="1"/>
</p:tagLst>
</file>

<file path=ppt/tags/tag17.xml><?xml version="1.0" encoding="utf-8"?>
<p:tagLst xmlns:p="http://schemas.openxmlformats.org/presentationml/2006/main">
  <p:tag name="ARTICULATE_SLIDE_THUMBNAIL_REFRESH" val="1"/>
</p:tagLst>
</file>

<file path=ppt/tags/tag18.xml><?xml version="1.0" encoding="utf-8"?>
<p:tagLst xmlns:p="http://schemas.openxmlformats.org/presentationml/2006/main">
  <p:tag name="ARTICULATE_SLIDE_THUMBNAIL_REFRESH" val="1"/>
</p:tagLst>
</file>

<file path=ppt/tags/tag19.xml><?xml version="1.0" encoding="utf-8"?>
<p:tagLst xmlns:p="http://schemas.openxmlformats.org/presentationml/2006/main">
  <p:tag name="ARTICULATE_SLIDE_THUMBNAIL_REFRESH" val="1"/>
</p:tagLst>
</file>

<file path=ppt/tags/tag2.xml><?xml version="1.0" encoding="utf-8"?>
<p:tagLst xmlns:p="http://schemas.openxmlformats.org/presentationml/2006/main">
  <p:tag name="ARTICULATE_SLIDE_THUMBNAIL_REFRESH" val="1"/>
</p:tagLst>
</file>

<file path=ppt/tags/tag20.xml><?xml version="1.0" encoding="utf-8"?>
<p:tagLst xmlns:p="http://schemas.openxmlformats.org/presentationml/2006/main">
  <p:tag name="ARTICULATE_SLIDE_THUMBNAIL_REFRESH" val="1"/>
</p:tagLst>
</file>

<file path=ppt/tags/tag21.xml><?xml version="1.0" encoding="utf-8"?>
<p:tagLst xmlns:p="http://schemas.openxmlformats.org/presentationml/2006/main">
  <p:tag name="ARTICULATE_SLIDE_THUMBNAIL_REFRESH" val="1"/>
</p:tagLst>
</file>

<file path=ppt/tags/tag22.xml><?xml version="1.0" encoding="utf-8"?>
<p:tagLst xmlns:p="http://schemas.openxmlformats.org/presentationml/2006/main">
  <p:tag name="ARTICULATE_SLIDE_THUMBNAIL_REFRESH" val="1"/>
</p:tagLst>
</file>

<file path=ppt/tags/tag23.xml><?xml version="1.0" encoding="utf-8"?>
<p:tagLst xmlns:p="http://schemas.openxmlformats.org/presentationml/2006/main">
  <p:tag name="ARTICULATE_SLIDE_THUMBNAIL_REFRESH" val="1"/>
</p:tagLst>
</file>

<file path=ppt/tags/tag24.xml><?xml version="1.0" encoding="utf-8"?>
<p:tagLst xmlns:p="http://schemas.openxmlformats.org/presentationml/2006/main">
  <p:tag name="ARTICULATE_SLIDE_THUMBNAIL_REFRESH" val="1"/>
</p:tagLst>
</file>

<file path=ppt/tags/tag25.xml><?xml version="1.0" encoding="utf-8"?>
<p:tagLst xmlns:p="http://schemas.openxmlformats.org/presentationml/2006/main">
  <p:tag name="ARTICULATE_SLIDE_THUMBNAIL_REFRESH" val="1"/>
</p:tagLst>
</file>

<file path=ppt/tags/tag26.xml><?xml version="1.0" encoding="utf-8"?>
<p:tagLst xmlns:p="http://schemas.openxmlformats.org/presentationml/2006/main">
  <p:tag name="ARTICULATE_SLIDE_THUMBNAIL_REFRESH" val="1"/>
</p:tagLst>
</file>

<file path=ppt/tags/tag27.xml><?xml version="1.0" encoding="utf-8"?>
<p:tagLst xmlns:p="http://schemas.openxmlformats.org/presentationml/2006/main">
  <p:tag name="ARTICULATE_SLIDE_THUMBNAIL_REFRESH" val="1"/>
</p:tagLst>
</file>

<file path=ppt/tags/tag28.xml><?xml version="1.0" encoding="utf-8"?>
<p:tagLst xmlns:p="http://schemas.openxmlformats.org/presentationml/2006/main">
  <p:tag name="ARTICULATE_SLIDE_THUMBNAIL_REFRESH" val="1"/>
</p:tagLst>
</file>

<file path=ppt/tags/tag29.xml><?xml version="1.0" encoding="utf-8"?>
<p:tagLst xmlns:p="http://schemas.openxmlformats.org/presentationml/2006/main">
  <p:tag name="ARTICULATE_SLIDE_THUMBNAIL_REFRESH" val="1"/>
</p:tagLst>
</file>

<file path=ppt/tags/tag3.xml><?xml version="1.0" encoding="utf-8"?>
<p:tagLst xmlns:p="http://schemas.openxmlformats.org/presentationml/2006/main">
  <p:tag name="ARTICULATE_SLIDE_THUMBNAIL_REFRESH" val="1"/>
</p:tagLst>
</file>

<file path=ppt/tags/tag30.xml><?xml version="1.0" encoding="utf-8"?>
<p:tagLst xmlns:p="http://schemas.openxmlformats.org/presentationml/2006/main">
  <p:tag name="ARTICULATE_SLIDE_THUMBNAIL_REFRESH" val="1"/>
</p:tagLst>
</file>

<file path=ppt/tags/tag31.xml><?xml version="1.0" encoding="utf-8"?>
<p:tagLst xmlns:p="http://schemas.openxmlformats.org/presentationml/2006/main">
  <p:tag name="ARTICULATE_SLIDE_THUMBNAIL_REFRESH" val="1"/>
</p:tagLst>
</file>

<file path=ppt/tags/tag32.xml><?xml version="1.0" encoding="utf-8"?>
<p:tagLst xmlns:p="http://schemas.openxmlformats.org/presentationml/2006/main">
  <p:tag name="ARTICULATE_SLIDE_THUMBNAIL_REFRESH" val="1"/>
</p:tagLst>
</file>

<file path=ppt/tags/tag33.xml><?xml version="1.0" encoding="utf-8"?>
<p:tagLst xmlns:p="http://schemas.openxmlformats.org/presentationml/2006/main">
  <p:tag name="ARTICULATE_SLIDE_THUMBNAIL_REFRESH" val="1"/>
</p:tagLst>
</file>

<file path=ppt/tags/tag34.xml><?xml version="1.0" encoding="utf-8"?>
<p:tagLst xmlns:p="http://schemas.openxmlformats.org/presentationml/2006/main">
  <p:tag name="ARTICULATE_SLIDE_THUMBNAIL_REFRESH" val="1"/>
</p:tagLst>
</file>

<file path=ppt/tags/tag35.xml><?xml version="1.0" encoding="utf-8"?>
<p:tagLst xmlns:p="http://schemas.openxmlformats.org/presentationml/2006/main">
  <p:tag name="ARTICULATE_SLIDE_THUMBNAIL_REFRESH" val="1"/>
</p:tagLst>
</file>

<file path=ppt/tags/tag36.xml><?xml version="1.0" encoding="utf-8"?>
<p:tagLst xmlns:p="http://schemas.openxmlformats.org/presentationml/2006/main">
  <p:tag name="ARTICULATE_SLIDE_THUMBNAIL_REFRESH" val="1"/>
</p:tagLst>
</file>

<file path=ppt/tags/tag37.xml><?xml version="1.0" encoding="utf-8"?>
<p:tagLst xmlns:p="http://schemas.openxmlformats.org/presentationml/2006/main">
  <p:tag name="ARTICULATE_SLIDE_THUMBNAIL_REFRESH" val="1"/>
</p:tagLst>
</file>

<file path=ppt/tags/tag38.xml><?xml version="1.0" encoding="utf-8"?>
<p:tagLst xmlns:p="http://schemas.openxmlformats.org/presentationml/2006/main">
  <p:tag name="ARTICULATE_SLIDE_THUMBNAIL_REFRESH" val="1"/>
</p:tagLst>
</file>

<file path=ppt/tags/tag39.xml><?xml version="1.0" encoding="utf-8"?>
<p:tagLst xmlns:p="http://schemas.openxmlformats.org/presentationml/2006/main">
  <p:tag name="ARTICULATE_SLIDE_THUMBNAIL_REFRESH" val="1"/>
</p:tagLst>
</file>

<file path=ppt/tags/tag4.xml><?xml version="1.0" encoding="utf-8"?>
<p:tagLst xmlns:p="http://schemas.openxmlformats.org/presentationml/2006/main">
  <p:tag name="ARTICULATE_SLIDE_THUMBNAIL_REFRESH" val="1"/>
</p:tagLst>
</file>

<file path=ppt/tags/tag40.xml><?xml version="1.0" encoding="utf-8"?>
<p:tagLst xmlns:p="http://schemas.openxmlformats.org/presentationml/2006/main">
  <p:tag name="ARTICULATE_SLIDE_THUMBNAIL_REFRESH" val="1"/>
</p:tagLst>
</file>

<file path=ppt/tags/tag41.xml><?xml version="1.0" encoding="utf-8"?>
<p:tagLst xmlns:p="http://schemas.openxmlformats.org/presentationml/2006/main">
  <p:tag name="ARTICULATE_SLIDE_THUMBNAIL_REFRESH" val="1"/>
</p:tagLst>
</file>

<file path=ppt/tags/tag42.xml><?xml version="1.0" encoding="utf-8"?>
<p:tagLst xmlns:p="http://schemas.openxmlformats.org/presentationml/2006/main">
  <p:tag name="ARTICULATE_SLIDE_THUMBNAIL_REFRESH" val="1"/>
</p:tagLst>
</file>

<file path=ppt/tags/tag43.xml><?xml version="1.0" encoding="utf-8"?>
<p:tagLst xmlns:p="http://schemas.openxmlformats.org/presentationml/2006/main">
  <p:tag name="ARTICULATE_SLIDE_THUMBNAIL_REFRESH" val="1"/>
</p:tagLst>
</file>

<file path=ppt/tags/tag44.xml><?xml version="1.0" encoding="utf-8"?>
<p:tagLst xmlns:p="http://schemas.openxmlformats.org/presentationml/2006/main">
  <p:tag name="ARTICULATE_SLIDE_THUMBNAIL_REFRESH" val="1"/>
</p:tagLst>
</file>

<file path=ppt/tags/tag45.xml><?xml version="1.0" encoding="utf-8"?>
<p:tagLst xmlns:p="http://schemas.openxmlformats.org/presentationml/2006/main">
  <p:tag name="ARTICULATE_SLIDE_THUMBNAIL_REFRESH" val="1"/>
</p:tagLst>
</file>

<file path=ppt/tags/tag46.xml><?xml version="1.0" encoding="utf-8"?>
<p:tagLst xmlns:p="http://schemas.openxmlformats.org/presentationml/2006/main">
  <p:tag name="ARTICULATE_SLIDE_THUMBNAIL_REFRESH" val="1"/>
</p:tagLst>
</file>

<file path=ppt/tags/tag47.xml><?xml version="1.0" encoding="utf-8"?>
<p:tagLst xmlns:p="http://schemas.openxmlformats.org/presentationml/2006/main">
  <p:tag name="ARTICULATE_SLIDE_COUNT" val="71"/>
  <p:tag name="ARTICULATE_PROJECT_OPEN" val="0"/>
</p:tagLst>
</file>

<file path=ppt/tags/tag5.xml><?xml version="1.0" encoding="utf-8"?>
<p:tagLst xmlns:p="http://schemas.openxmlformats.org/presentationml/2006/main">
  <p:tag name="ARTICULATE_SLIDE_THUMBNAIL_REFRESH" val="1"/>
</p:tagLst>
</file>

<file path=ppt/tags/tag6.xml><?xml version="1.0" encoding="utf-8"?>
<p:tagLst xmlns:p="http://schemas.openxmlformats.org/presentationml/2006/main">
  <p:tag name="ARTICULATE_SLIDE_THUMBNAIL_REFRESH" val="1"/>
</p:tagLst>
</file>

<file path=ppt/tags/tag7.xml><?xml version="1.0" encoding="utf-8"?>
<p:tagLst xmlns:p="http://schemas.openxmlformats.org/presentationml/2006/main">
  <p:tag name="ARTICULATE_SLIDE_THUMBNAIL_REFRESH" val="1"/>
</p:tagLst>
</file>

<file path=ppt/tags/tag8.xml><?xml version="1.0" encoding="utf-8"?>
<p:tagLst xmlns:p="http://schemas.openxmlformats.org/presentationml/2006/main">
  <p:tag name="ARTICULATE_SLIDE_THUMBNAIL_REFRESH" val="1"/>
</p:tagLst>
</file>

<file path=ppt/tags/tag9.xml><?xml version="1.0" encoding="utf-8"?>
<p:tagLst xmlns:p="http://schemas.openxmlformats.org/presentationml/2006/main">
  <p:tag name="ARTICULATE_SLIDE_THUMBNAIL_REFRESH" val="1"/>
</p:tagLst>
</file>

<file path=ppt/theme/theme1.xml><?xml version="1.0" encoding="utf-8"?>
<a:theme xmlns:a="http://schemas.openxmlformats.org/drawingml/2006/main" name="Default Theme">
  <a:themeElements>
    <a:clrScheme name="Custom 6">
      <a:dk1>
        <a:srgbClr val="58585B"/>
      </a:dk1>
      <a:lt1>
        <a:srgbClr val="FFFFFF"/>
      </a:lt1>
      <a:dk2>
        <a:srgbClr val="58585B"/>
      </a:dk2>
      <a:lt2>
        <a:srgbClr val="81C569"/>
      </a:lt2>
      <a:accent1>
        <a:srgbClr val="004C69"/>
      </a:accent1>
      <a:accent2>
        <a:srgbClr val="9E0B0F"/>
      </a:accent2>
      <a:accent3>
        <a:srgbClr val="FFFFFF"/>
      </a:accent3>
      <a:accent4>
        <a:srgbClr val="367187"/>
      </a:accent4>
      <a:accent5>
        <a:srgbClr val="38C6F4"/>
      </a:accent5>
      <a:accent6>
        <a:srgbClr val="FBAB18"/>
      </a:accent6>
      <a:hlink>
        <a:srgbClr val="38C6F4"/>
      </a:hlink>
      <a:folHlink>
        <a:srgbClr val="81C569"/>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36A4D7"/>
        </a:solidFill>
        <a:ln>
          <a:noFill/>
        </a:ln>
      </a:spPr>
      <a:bodyPr rtlCol="0" anchor="ctr"/>
      <a:lstStyle>
        <a:defPPr algn="ctr">
          <a:defRPr dirty="0" smtClean="0"/>
        </a:defPPr>
      </a:lstStyle>
      <a:style>
        <a:lnRef idx="2">
          <a:schemeClr val="accent1">
            <a:shade val="50000"/>
          </a:schemeClr>
        </a:lnRef>
        <a:fillRef idx="1">
          <a:schemeClr val="accent1"/>
        </a:fillRef>
        <a:effectRef idx="0">
          <a:schemeClr val="accent1"/>
        </a:effectRef>
        <a:fontRef idx="minor">
          <a:schemeClr val="lt1"/>
        </a:fontRef>
      </a:style>
    </a:sp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Default Theme</Template>
  <TotalTime>0</TotalTime>
  <Words>22796</Words>
  <Application>WPS Presentation</Application>
  <PresentationFormat>On-screen Show (16:9)</PresentationFormat>
  <Paragraphs>529</Paragraphs>
  <Slides>49</Slides>
  <Notes>56</Notes>
  <HiddenSlides>8</HiddenSlides>
  <MMClips>0</MMClips>
  <ScaleCrop>false</ScaleCrop>
  <HeadingPairs>
    <vt:vector size="6" baseType="variant">
      <vt:variant>
        <vt:lpstr>已用的字体</vt:lpstr>
      </vt:variant>
      <vt:variant>
        <vt:i4>15</vt:i4>
      </vt:variant>
      <vt:variant>
        <vt:lpstr>主题</vt:lpstr>
      </vt:variant>
      <vt:variant>
        <vt:i4>1</vt:i4>
      </vt:variant>
      <vt:variant>
        <vt:lpstr>幻灯片标题</vt:lpstr>
      </vt:variant>
      <vt:variant>
        <vt:i4>49</vt:i4>
      </vt:variant>
    </vt:vector>
  </HeadingPairs>
  <TitlesOfParts>
    <vt:vector size="65" baseType="lpstr">
      <vt:lpstr>Arial</vt:lpstr>
      <vt:lpstr>SimSun</vt:lpstr>
      <vt:lpstr>Wingdings</vt:lpstr>
      <vt:lpstr>MS PGothic</vt:lpstr>
      <vt:lpstr>CiscoSans Thin</vt:lpstr>
      <vt:lpstr>Segoe Print</vt:lpstr>
      <vt:lpstr>CiscoSans</vt:lpstr>
      <vt:lpstr>CiscoSans</vt:lpstr>
      <vt:lpstr>CiscoSans ExtraLight</vt:lpstr>
      <vt:lpstr>Arial</vt:lpstr>
      <vt:lpstr>CiscoSans ExtraLight</vt:lpstr>
      <vt:lpstr>Calibri</vt:lpstr>
      <vt:lpstr>Times New Roman</vt:lpstr>
      <vt:lpstr>Microsoft YaHei</vt:lpstr>
      <vt:lpstr>Arial Unicode MS</vt:lpstr>
      <vt:lpstr>Default Theme</vt:lpstr>
      <vt:lpstr>Module 14: Common Threats and Attacks</vt:lpstr>
      <vt:lpstr>Module Objectives</vt:lpstr>
      <vt:lpstr>14.1 Malware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Common Threats and Attacks Lab – Anatomy of Malware</vt:lpstr>
      <vt:lpstr>14.2 Common Network Attacks - Reconnaissance, Access, and Social Engineering</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Common Network Attacks - Reconnaissance, Access, and Social Engineering Lab – Social Engineering</vt:lpstr>
      <vt:lpstr>14.3 Network Attacks - Denial of Service, Buffer Overflows, and Evasion</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14.4 Common Threats and Attacks Summary</vt:lpstr>
      <vt:lpstr>PowerPoint 演示文稿</vt:lpstr>
      <vt:lpstr>PowerPoint 演示文稿</vt:lpstr>
      <vt:lpstr>Module 14 New Terms and Commands</vt:lpstr>
      <vt:lpstr>PowerPoint 演示文稿</vt:lpstr>
    </vt:vector>
  </TitlesOfParts>
  <Company>Cisco Systems</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bvachon@cisco.com</dc:creator>
  <cp:lastModifiedBy>user</cp:lastModifiedBy>
  <cp:revision>1037</cp:revision>
  <dcterms:created xsi:type="dcterms:W3CDTF">2016-08-22T22:27:00Z</dcterms:created>
  <dcterms:modified xsi:type="dcterms:W3CDTF">2021-12-04T20:37:51Z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Offisync_ProviderInitializationData">
    <vt:lpwstr>https://cisco.jiveon.com</vt:lpwstr>
  </property>
  <property fmtid="{D5CDD505-2E9C-101B-9397-08002B2CF9AE}" pid="3" name="Offisync_UpdateToken">
    <vt:lpwstr>1</vt:lpwstr>
  </property>
  <property fmtid="{D5CDD505-2E9C-101B-9397-08002B2CF9AE}" pid="4" name="Offisync_ServerID">
    <vt:lpwstr>07841bbc-cd3c-4a76-827f-75a2226890f4</vt:lpwstr>
  </property>
  <property fmtid="{D5CDD505-2E9C-101B-9397-08002B2CF9AE}" pid="5" name="Offisync_UniqueId">
    <vt:lpwstr>1702406</vt:lpwstr>
  </property>
  <property fmtid="{D5CDD505-2E9C-101B-9397-08002B2CF9AE}" pid="6" name="Jive_VersionGuid">
    <vt:lpwstr>fd96a0b3-f68d-4727-8e4f-2128d37ed30a</vt:lpwstr>
  </property>
  <property fmtid="{D5CDD505-2E9C-101B-9397-08002B2CF9AE}" pid="7" name="Jive_LatestUserAccountName">
    <vt:lpwstr>alljohns</vt:lpwstr>
  </property>
  <property fmtid="{D5CDD505-2E9C-101B-9397-08002B2CF9AE}" pid="8" name="ArticulateGUID">
    <vt:lpwstr>F9A496F7-57D7-4028-9572-D40DFDF3715A</vt:lpwstr>
  </property>
  <property fmtid="{D5CDD505-2E9C-101B-9397-08002B2CF9AE}" pid="9" name="ArticulatePath">
    <vt:lpwstr>ITE7_Chp9_by_jg</vt:lpwstr>
  </property>
  <property fmtid="{D5CDD505-2E9C-101B-9397-08002B2CF9AE}" pid="10" name="KSOProductBuildVer">
    <vt:lpwstr>1033-11.2.0.10382</vt:lpwstr>
  </property>
  <property fmtid="{D5CDD505-2E9C-101B-9397-08002B2CF9AE}" pid="11" name="ICV">
    <vt:lpwstr>A52CC1D8249544448758D2B4F84FA31E</vt:lpwstr>
  </property>
</Properties>
</file>